
<file path=[Content_Types].xml><?xml version="1.0" encoding="utf-8"?>
<Types xmlns="http://schemas.openxmlformats.org/package/2006/content-types">
  <Default ContentType="application/xml" Extension="xml"/>
  <Default ContentType="image/png" Extension="png"/>
  <Default ContentType="image/jpeg" Extension="jpe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1.xml"/>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0.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xml" PartName="/ppt/slides/slide4.xml"/>
  <Override ContentType="application/vnd.openxmlformats-officedocument.presentationml.slide+xml" PartName="/ppt/slides/slide43.xml"/>
  <Override ContentType="application/vnd.openxmlformats-officedocument.presentationml.slide+xml" PartName="/ppt/slides/slide18.xml"/>
  <Override ContentType="application/vnd.openxmlformats-officedocument.presentationml.slide+xml" PartName="/ppt/slides/slide78.xml"/>
  <Override ContentType="application/vnd.openxmlformats-officedocument.presentationml.slide+xml" PartName="/ppt/slides/slide60.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42.xml"/>
  <Override ContentType="application/vnd.openxmlformats-officedocument.presentationml.slide+xml" PartName="/ppt/slides/slide17.xml"/>
  <Override ContentType="application/vnd.openxmlformats-officedocument.presentationml.slide+xml" PartName="/ppt/slides/slide50.xml"/>
  <Override ContentType="application/vnd.openxmlformats-officedocument.presentationml.slide+xml" PartName="/ppt/slides/slide25.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53.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56.xml"/>
  <Override ContentType="application/vnd.openxmlformats-officedocument.presentationml.slide+xml" PartName="/ppt/slides/slide13.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46.xml"/>
  <Override ContentType="application/vnd.openxmlformats-officedocument.presentationml.slide+xml" PartName="/ppt/slides/slide38.xml"/>
  <Override ContentType="application/vnd.openxmlformats-officedocument.presentationml.slide+xml" PartName="/ppt/slides/slide64.xml"/>
  <Override ContentType="application/vnd.openxmlformats-officedocument.presentationml.slide+xml" PartName="/ppt/slides/slide55.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57.xml"/>
  <Override ContentType="application/vnd.openxmlformats-officedocument.presentationml.slide+xml" PartName="/ppt/slides/slide27.xml"/>
  <Override ContentType="application/vnd.openxmlformats-officedocument.presentationml.slide+xml" PartName="/ppt/slides/slide44.xml"/>
  <Override ContentType="application/vnd.openxmlformats-officedocument.presentationml.slide+xml" PartName="/ppt/slides/slide2.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Lst>
  <p:sldSz cy="6858000" cx="12192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extLst>
    <p:ext uri="{EFAFB233-063F-42B5-8137-9DF3F51BA10A}">
      <p15:sldGuideLst>
        <p15:guide id="1" orient="horz" pos="2160">
          <p15:clr>
            <a:srgbClr val="000000"/>
          </p15:clr>
        </p15:guide>
        <p15:guide id="2" pos="3840">
          <p15:clr>
            <a:srgbClr val="000000"/>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1.xml><?xml version="1.0" encoding="utf-8"?>
<a:tblStyleLst xmlns:a="http://schemas.openxmlformats.org/drawingml/2006/main" xmlns:r="http://schemas.openxmlformats.org/officeDocument/2006/relationships" def="{90651C3A-4460-11DB-9652-00E08161165F}">
  <a:tblStyle styleId="{5C22544A-7EE6-4342-B048-85BDC9FD1C3A}" styleName="Medium Style 2 - Accent 1">
    <a:wholeTbl>
      <a:tcTxStyle>
        <a:fontRef idx="minor">
          <a:prstClr val="black"/>
        </a:fontRef>
        <a:schemeClr val="dk1"/>
      </a:tcTxStyle>
      <a:tcStyle>
        <a:tcBdr>
          <a:left>
            <a:ln cmpd="sng" w="12700">
              <a:solidFill>
                <a:schemeClr val="lt1"/>
              </a:solidFill>
            </a:ln>
          </a:left>
          <a:right>
            <a:ln cmpd="sng" w="12700">
              <a:solidFill>
                <a:schemeClr val="lt1"/>
              </a:solidFill>
            </a:ln>
          </a:right>
          <a:top>
            <a:ln cmpd="sng" w="12700">
              <a:solidFill>
                <a:schemeClr val="lt1"/>
              </a:solidFill>
            </a:ln>
          </a:top>
          <a:bottom>
            <a:ln cmpd="sng" w="12700">
              <a:solidFill>
                <a:schemeClr val="lt1"/>
              </a:solidFill>
            </a:ln>
          </a:bottom>
          <a:insideH>
            <a:ln cmpd="sng" w="12700">
              <a:solidFill>
                <a:schemeClr val="lt1"/>
              </a:solidFill>
            </a:ln>
          </a:insideH>
          <a:insideV>
            <a:ln cmpd="sng"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cmpd="sng" w="38100">
              <a:solidFill>
                <a:schemeClr val="lt1"/>
              </a:solidFill>
            </a:ln>
          </a:top>
        </a:tcBdr>
        <a:fill>
          <a:solidFill>
            <a:schemeClr val="accent1"/>
          </a:solidFill>
        </a:fill>
      </a:tcStyle>
    </a:lastRow>
    <a:firstRow>
      <a:tcTxStyle b="on">
        <a:fontRef idx="minor">
          <a:prstClr val="black"/>
        </a:fontRef>
        <a:schemeClr val="lt1"/>
      </a:tcTxStyle>
      <a:tcStyle>
        <a:tcBdr>
          <a:bottom>
            <a:ln cmpd="sng" w="38100">
              <a:solidFill>
                <a:schemeClr val="lt1"/>
              </a:solidFill>
            </a:ln>
          </a:bottom>
        </a:tcBdr>
        <a:fill>
          <a:solidFill>
            <a:schemeClr val="accent1"/>
          </a:solidFill>
        </a:fill>
      </a:tcStyle>
    </a:firstRow>
  </a:tblStyle>
</a:tblStyleLst>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tableStyles" Target="tableStyles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03211-4960-46FC-B529-419B278DFB66}" type="datetimeFigureOut">
              <a:rPr lang="en-IN" smtClean="0"/>
              <a:pPr/>
              <a:t>10-03-2023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366551-4BEA-490B-B3A8-EC7C1BD5BD08}" type="slidenum">
              <a:rPr lang="en-IN" smtClean="0"/>
              <a:pPr/>
              <a:t>‹#›</a:t>
            </a:fld>
            <a:endParaRPr lang="en-IN"/>
          </a:p>
        </p:txBody>
      </p:sp>
    </p:spTree>
    <p:extLst>
      <p:ext uri="{BB962C8B-B14F-4D97-AF65-F5344CB8AC3E}">
        <p14:creationId xmlns="" xmlns:p14="http://schemas.microsoft.com/office/powerpoint/2010/main" val="1214332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9366551-4BEA-490B-B3A8-EC7C1BD5BD08}" type="slidenum">
              <a:rPr lang="en-IN" smtClean="0"/>
              <a:pPr/>
              <a:t>38</a:t>
            </a:fld>
            <a:endParaRPr lang="en-IN"/>
          </a:p>
        </p:txBody>
      </p:sp>
    </p:spTree>
    <p:extLst>
      <p:ext uri="{BB962C8B-B14F-4D97-AF65-F5344CB8AC3E}">
        <p14:creationId xmlns="" xmlns:p14="http://schemas.microsoft.com/office/powerpoint/2010/main" val="3989789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87279EFC-E9D5-4553-B7C6-9935015C0494}" type="datetimeFigureOut">
              <a:rPr lang="en-US" smtClean="0"/>
              <a:pPr/>
              <a:t>3/10/2023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910E9B16-7F29-476C-8CC2-7D13BE56C76D}" type="slidenum">
              <a:rPr lang="en-US" smtClean="0"/>
              <a:pPr/>
              <a:t>‹#›</a:t>
            </a:fld>
            <a:endParaRPr lang="en-US"/>
          </a:p>
        </p:txBody>
      </p:sp>
    </p:spTree>
    <p:extLst>
      <p:ext uri="{BB962C8B-B14F-4D97-AF65-F5344CB8AC3E}">
        <p14:creationId xmlns="" xmlns:p14="http://schemas.microsoft.com/office/powerpoint/2010/main" val="733153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79EFC-E9D5-4553-B7C6-9935015C0494}" type="datetimeFigureOut">
              <a:rPr lang="en-US" smtClean="0"/>
              <a:pPr/>
              <a:t>3/10/2023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0E9B16-7F29-476C-8CC2-7D13BE56C76D}" type="slidenum">
              <a:rPr lang="en-US" smtClean="0"/>
              <a:pPr/>
              <a:t>‹#›</a:t>
            </a:fld>
            <a:endParaRPr lang="en-US"/>
          </a:p>
        </p:txBody>
      </p:sp>
    </p:spTree>
    <p:extLst>
      <p:ext uri="{BB962C8B-B14F-4D97-AF65-F5344CB8AC3E}">
        <p14:creationId xmlns="" xmlns:p14="http://schemas.microsoft.com/office/powerpoint/2010/main" val="4239615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87279EFC-E9D5-4553-B7C6-9935015C0494}" type="datetimeFigureOut">
              <a:rPr lang="en-US" smtClean="0"/>
              <a:pPr/>
              <a:t>3/10/2023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910E9B16-7F29-476C-8CC2-7D13BE56C76D}" type="slidenum">
              <a:rPr lang="en-US" smtClean="0"/>
              <a:pPr/>
              <a:t>‹#›</a:t>
            </a:fld>
            <a:endParaRPr lang="en-US"/>
          </a:p>
        </p:txBody>
      </p:sp>
    </p:spTree>
    <p:extLst>
      <p:ext uri="{BB962C8B-B14F-4D97-AF65-F5344CB8AC3E}">
        <p14:creationId xmlns="" xmlns:p14="http://schemas.microsoft.com/office/powerpoint/2010/main" val="3012024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79EFC-E9D5-4553-B7C6-9935015C0494}" type="datetimeFigureOut">
              <a:rPr lang="en-US" smtClean="0"/>
              <a:pPr/>
              <a:t>3/10/2023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910E9B16-7F29-476C-8CC2-7D13BE56C76D}" type="slidenum">
              <a:rPr lang="en-US" smtClean="0"/>
              <a:pPr/>
              <a:t>‹#›</a:t>
            </a:fld>
            <a:endParaRPr lang="en-US"/>
          </a:p>
        </p:txBody>
      </p:sp>
    </p:spTree>
    <p:extLst>
      <p:ext uri="{BB962C8B-B14F-4D97-AF65-F5344CB8AC3E}">
        <p14:creationId xmlns="" xmlns:p14="http://schemas.microsoft.com/office/powerpoint/2010/main" val="4085327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7279EFC-E9D5-4553-B7C6-9935015C0494}" type="datetimeFigureOut">
              <a:rPr lang="en-US" smtClean="0"/>
              <a:pPr/>
              <a:t>3/10/2023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910E9B16-7F29-476C-8CC2-7D13BE56C76D}" type="slidenum">
              <a:rPr lang="en-US" smtClean="0"/>
              <a:pPr/>
              <a:t>‹#›</a:t>
            </a:fld>
            <a:endParaRPr lang="en-US"/>
          </a:p>
        </p:txBody>
      </p:sp>
    </p:spTree>
    <p:extLst>
      <p:ext uri="{BB962C8B-B14F-4D97-AF65-F5344CB8AC3E}">
        <p14:creationId xmlns="" xmlns:p14="http://schemas.microsoft.com/office/powerpoint/2010/main" val="3579338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79EFC-E9D5-4553-B7C6-9935015C0494}" type="datetimeFigureOut">
              <a:rPr lang="en-US" smtClean="0"/>
              <a:pPr/>
              <a:t>3/10/2023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0E9B16-7F29-476C-8CC2-7D13BE56C76D}" type="slidenum">
              <a:rPr lang="en-US" smtClean="0"/>
              <a:pPr/>
              <a:t>‹#›</a:t>
            </a:fld>
            <a:endParaRPr lang="en-US"/>
          </a:p>
        </p:txBody>
      </p:sp>
    </p:spTree>
    <p:extLst>
      <p:ext uri="{BB962C8B-B14F-4D97-AF65-F5344CB8AC3E}">
        <p14:creationId xmlns="" xmlns:p14="http://schemas.microsoft.com/office/powerpoint/2010/main" val="178900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79EFC-E9D5-4553-B7C6-9935015C0494}" type="datetimeFigureOut">
              <a:rPr lang="en-US" smtClean="0"/>
              <a:pPr/>
              <a:t>3/10/2023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0E9B16-7F29-476C-8CC2-7D13BE56C76D}" type="slidenum">
              <a:rPr lang="en-US" smtClean="0"/>
              <a:pPr/>
              <a:t>‹#›</a:t>
            </a:fld>
            <a:endParaRPr lang="en-US"/>
          </a:p>
        </p:txBody>
      </p:sp>
    </p:spTree>
    <p:extLst>
      <p:ext uri="{BB962C8B-B14F-4D97-AF65-F5344CB8AC3E}">
        <p14:creationId xmlns="" xmlns:p14="http://schemas.microsoft.com/office/powerpoint/2010/main" val="1494630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79EFC-E9D5-4553-B7C6-9935015C0494}" type="datetimeFigureOut">
              <a:rPr lang="en-US" smtClean="0"/>
              <a:pPr/>
              <a:t>3/10/2023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0E9B16-7F29-476C-8CC2-7D13BE56C76D}" type="slidenum">
              <a:rPr lang="en-US" smtClean="0"/>
              <a:pPr/>
              <a:t>‹#›</a:t>
            </a:fld>
            <a:endParaRPr lang="en-US"/>
          </a:p>
        </p:txBody>
      </p:sp>
    </p:spTree>
    <p:extLst>
      <p:ext uri="{BB962C8B-B14F-4D97-AF65-F5344CB8AC3E}">
        <p14:creationId xmlns="" xmlns:p14="http://schemas.microsoft.com/office/powerpoint/2010/main" val="1605402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279EFC-E9D5-4553-B7C6-9935015C0494}" type="datetimeFigureOut">
              <a:rPr lang="en-US" smtClean="0"/>
              <a:pPr/>
              <a:t>3/10/2023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0E9B16-7F29-476C-8CC2-7D13BE56C76D}" type="slidenum">
              <a:rPr lang="en-US" smtClean="0"/>
              <a:pPr/>
              <a:t>‹#›</a:t>
            </a:fld>
            <a:endParaRPr lang="en-US"/>
          </a:p>
        </p:txBody>
      </p:sp>
    </p:spTree>
    <p:extLst>
      <p:ext uri="{BB962C8B-B14F-4D97-AF65-F5344CB8AC3E}">
        <p14:creationId xmlns="" xmlns:p14="http://schemas.microsoft.com/office/powerpoint/2010/main" val="4198782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87279EFC-E9D5-4553-B7C6-9935015C0494}" type="datetimeFigureOut">
              <a:rPr lang="en-US" smtClean="0"/>
              <a:pPr/>
              <a:t>3/10/2023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910E9B16-7F29-476C-8CC2-7D13BE56C76D}" type="slidenum">
              <a:rPr lang="en-US" smtClean="0"/>
              <a:pPr/>
              <a:t>‹#›</a:t>
            </a:fld>
            <a:endParaRPr lang="en-US"/>
          </a:p>
        </p:txBody>
      </p:sp>
    </p:spTree>
    <p:extLst>
      <p:ext uri="{BB962C8B-B14F-4D97-AF65-F5344CB8AC3E}">
        <p14:creationId xmlns="" xmlns:p14="http://schemas.microsoft.com/office/powerpoint/2010/main" val="3753968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79EFC-E9D5-4553-B7C6-9935015C0494}" type="datetimeFigureOut">
              <a:rPr lang="en-US" smtClean="0"/>
              <a:pPr/>
              <a:t>3/10/2023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0E9B16-7F29-476C-8CC2-7D13BE56C76D}" type="slidenum">
              <a:rPr lang="en-US" smtClean="0"/>
              <a:pPr/>
              <a:t>‹#›</a:t>
            </a:fld>
            <a:endParaRPr lang="en-US"/>
          </a:p>
        </p:txBody>
      </p:sp>
    </p:spTree>
    <p:extLst>
      <p:ext uri="{BB962C8B-B14F-4D97-AF65-F5344CB8AC3E}">
        <p14:creationId xmlns="" xmlns:p14="http://schemas.microsoft.com/office/powerpoint/2010/main" val="3850708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8FD0B7A-F5DD-4F40-B4CB-3B2C354B893A}" type="datetimeFigureOut">
              <a:rPr lang="en-US" smtClean="0"/>
              <a:pPr/>
              <a:t>3/10/2023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93AE1883-0942-4AA3-9DB2-9C7C3A0314B1}"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 xmlns:p14="http://schemas.microsoft.com/office/powerpoint/2010/main" val="3777586769"/>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devicetree.org/" TargetMode="External"/><Relationship Id="rId2" Type="http://schemas.openxmlformats.org/officeDocument/2006/relationships/hyperlink" Target="https://www.design-reuse.com/exit/?urlid=1500"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B3A3400-D7A6-AC87-A24F-B32EF9E7E694}"/>
              </a:ext>
            </a:extLst>
          </p:cNvPr>
          <p:cNvSpPr>
            <a:spLocks noGrp="1"/>
          </p:cNvSpPr>
          <p:nvPr>
            <p:ph type="ctrTitle"/>
          </p:nvPr>
        </p:nvSpPr>
        <p:spPr>
          <a:xfrm>
            <a:off x="3359696" y="2276872"/>
            <a:ext cx="4752528" cy="722628"/>
          </a:xfrm>
        </p:spPr>
        <p:txBody>
          <a:bodyPr>
            <a:normAutofit/>
          </a:bodyPr>
          <a:lstStyle/>
          <a:p>
            <a:r>
              <a:rPr lang="en-IN" sz="3600" b="1" dirty="0">
                <a:latin typeface="Times New Roman" panose="02020603050405020304" pitchFamily="18" charset="0"/>
                <a:cs typeface="Times New Roman" panose="02020603050405020304" pitchFamily="18" charset="0"/>
              </a:rPr>
              <a:t>BOOTING PROCESS</a:t>
            </a:r>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56CF04-DAC3-7CA7-60C3-055194E306E9}"/>
              </a:ext>
            </a:extLst>
          </p:cNvPr>
          <p:cNvSpPr>
            <a:spLocks noGrp="1"/>
          </p:cNvSpPr>
          <p:nvPr>
            <p:ph type="title"/>
          </p:nvPr>
        </p:nvSpPr>
        <p:spPr>
          <a:xfrm>
            <a:off x="497256" y="1196752"/>
            <a:ext cx="6273744" cy="576064"/>
          </a:xfrm>
        </p:spPr>
        <p:txBody>
          <a:bodyPr/>
          <a:lstStyle/>
          <a:p>
            <a:pPr algn="l"/>
            <a:r>
              <a:rPr lang="en-IN" dirty="0">
                <a:latin typeface="Times New Roman" panose="02020603050405020304" pitchFamily="18" charset="0"/>
                <a:cs typeface="Times New Roman" panose="02020603050405020304" pitchFamily="18" charset="0"/>
              </a:rPr>
              <a:t>UEFI</a:t>
            </a:r>
          </a:p>
        </p:txBody>
      </p:sp>
      <p:sp>
        <p:nvSpPr>
          <p:cNvPr id="3" name="Content Placeholder 2">
            <a:extLst>
              <a:ext uri="{FF2B5EF4-FFF2-40B4-BE49-F238E27FC236}">
                <a16:creationId xmlns="" xmlns:a16="http://schemas.microsoft.com/office/drawing/2014/main" id="{FACED253-E6A0-048F-3928-693F869E1F84}"/>
              </a:ext>
            </a:extLst>
          </p:cNvPr>
          <p:cNvSpPr>
            <a:spLocks noGrp="1"/>
          </p:cNvSpPr>
          <p:nvPr>
            <p:ph idx="1"/>
          </p:nvPr>
        </p:nvSpPr>
        <p:spPr>
          <a:xfrm>
            <a:off x="467544" y="2074838"/>
            <a:ext cx="11245080" cy="3802433"/>
          </a:xfrm>
        </p:spPr>
        <p:txBody>
          <a:bodyPr>
            <a:normAutofit/>
          </a:bodyPr>
          <a:lstStyle/>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UEFI stands for Unified Extensible Firmware Interface.</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To overcome the limitations in the Legacy BIOS, we are using the UEFI more.</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UEFI firmware is came into use from the </a:t>
            </a:r>
            <a:r>
              <a:rPr lang="en-IN" sz="2000" dirty="0" smtClean="0">
                <a:latin typeface="Times New Roman" panose="02020603050405020304" pitchFamily="18" charset="0"/>
                <a:cs typeface="Times New Roman" panose="02020603050405020304" pitchFamily="18" charset="0"/>
              </a:rPr>
              <a:t>1990’s.UEFI </a:t>
            </a:r>
            <a:r>
              <a:rPr lang="en-IN" sz="2000" dirty="0">
                <a:latin typeface="Times New Roman" panose="02020603050405020304" pitchFamily="18" charset="0"/>
                <a:cs typeface="Times New Roman" panose="02020603050405020304" pitchFamily="18" charset="0"/>
              </a:rPr>
              <a:t>can operate in both 32bit and 64bit machines.</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UEFI has less boot time.</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UEFI supports both MBR and GPT.</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UEFI became more popular because, it uses a newer, more modern way of handling connections and drivers.</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UEFI provides secure boot, which helps it ensure that only trusted software can run on your computer.</a:t>
            </a:r>
          </a:p>
          <a:p>
            <a:pPr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1412592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905511-B79F-36BC-0EAB-307D90A89B1C}"/>
              </a:ext>
            </a:extLst>
          </p:cNvPr>
          <p:cNvSpPr>
            <a:spLocks noGrp="1"/>
          </p:cNvSpPr>
          <p:nvPr>
            <p:ph type="title"/>
          </p:nvPr>
        </p:nvSpPr>
        <p:spPr>
          <a:xfrm>
            <a:off x="467544" y="1196752"/>
            <a:ext cx="6201736" cy="589632"/>
          </a:xfrm>
        </p:spPr>
        <p:txBody>
          <a:bodyPr/>
          <a:lstStyle/>
          <a:p>
            <a:pPr algn="l"/>
            <a:r>
              <a:rPr lang="en-IN">
                <a:latin typeface="Times New Roman" panose="02020603050405020304" pitchFamily="18" charset="0"/>
                <a:cs typeface="Times New Roman" panose="02020603050405020304" pitchFamily="18" charset="0"/>
              </a:rPr>
              <a:t>ACPI</a:t>
            </a:r>
          </a:p>
        </p:txBody>
      </p:sp>
      <p:sp>
        <p:nvSpPr>
          <p:cNvPr id="3" name="Content Placeholder 2">
            <a:extLst>
              <a:ext uri="{FF2B5EF4-FFF2-40B4-BE49-F238E27FC236}">
                <a16:creationId xmlns="" xmlns:a16="http://schemas.microsoft.com/office/drawing/2014/main" id="{2A56040F-8E02-EED0-206D-C5DA9D75EC03}"/>
              </a:ext>
            </a:extLst>
          </p:cNvPr>
          <p:cNvSpPr>
            <a:spLocks noGrp="1"/>
          </p:cNvSpPr>
          <p:nvPr>
            <p:ph idx="1"/>
          </p:nvPr>
        </p:nvSpPr>
        <p:spPr>
          <a:xfrm>
            <a:off x="468336" y="2132856"/>
            <a:ext cx="11100272" cy="1460235"/>
          </a:xfrm>
        </p:spPr>
        <p:txBody>
          <a:bodyPr>
            <a:normAutofit/>
          </a:bodyPr>
          <a:lstStyle/>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ACPI stands for Advanced Configuration and Power Interface.</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ACPI is the interface between the system hardware and the OS </a:t>
            </a:r>
            <a:r>
              <a:rPr lang="en-IN" sz="2000" dirty="0" smtClean="0">
                <a:latin typeface="Times New Roman" panose="02020603050405020304" pitchFamily="18" charset="0"/>
                <a:cs typeface="Times New Roman" panose="02020603050405020304" pitchFamily="18" charset="0"/>
              </a:rPr>
              <a:t>and </a:t>
            </a:r>
            <a:r>
              <a:rPr lang="en-IN" sz="2000" dirty="0" smtClean="0">
                <a:latin typeface="Times New Roman" panose="02020603050405020304" pitchFamily="18" charset="0"/>
                <a:cs typeface="Times New Roman" panose="02020603050405020304" pitchFamily="18" charset="0"/>
              </a:rPr>
              <a:t>its</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applications for configuration and power management.</a:t>
            </a:r>
          </a:p>
        </p:txBody>
      </p:sp>
    </p:spTree>
    <p:extLst>
      <p:ext uri="{BB962C8B-B14F-4D97-AF65-F5344CB8AC3E}">
        <p14:creationId xmlns="" xmlns:p14="http://schemas.microsoft.com/office/powerpoint/2010/main" val="16787439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50710"/>
            <a:ext cx="6914729" cy="668147"/>
          </a:xfrm>
        </p:spPr>
        <p:txBody>
          <a:bodyPr/>
          <a:lstStyle/>
          <a:p>
            <a:pPr algn="l"/>
            <a:r>
              <a:rPr lang="en-IN">
                <a:latin typeface="Times New Roman" panose="02020603050405020304" pitchFamily="18" charset="0"/>
                <a:cs typeface="Times New Roman" panose="02020603050405020304" pitchFamily="18" charset="0"/>
              </a:rPr>
              <a:t>Booting process on X-86</a:t>
            </a:r>
            <a:endParaRPr lang="en-US">
              <a:latin typeface="Times New Roman" panose="02020603050405020304" pitchFamily="18" charset="0"/>
              <a:cs typeface="Times New Roman" panose="02020603050405020304" pitchFamily="18" charset="0"/>
            </a:endParaRPr>
          </a:p>
        </p:txBody>
      </p:sp>
      <p:pic>
        <p:nvPicPr>
          <p:cNvPr id="1026" name="Picture 2" descr="6 Stages of Linux Boot Process (Startup Sequence)">
            <a:extLst>
              <a:ext uri="{FF2B5EF4-FFF2-40B4-BE49-F238E27FC236}">
                <a16:creationId xmlns="" xmlns:a16="http://schemas.microsoft.com/office/drawing/2014/main" id="{D54CA24B-C226-721D-0708-33EF5E478036}"/>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71664" y="2060848"/>
            <a:ext cx="5544616" cy="4392488"/>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230397"/>
            <a:ext cx="6273744" cy="587152"/>
          </a:xfrm>
        </p:spPr>
        <p:txBody>
          <a:bodyPr>
            <a:normAutofit/>
          </a:bodyPr>
          <a:lstStyle/>
          <a:p>
            <a:pPr algn="l"/>
            <a:r>
              <a:rPr lang="en-US" sz="2800">
                <a:latin typeface="Times New Roman" panose="02020603050405020304" pitchFamily="18" charset="0"/>
                <a:cs typeface="Times New Roman" panose="02020603050405020304" pitchFamily="18" charset="0"/>
              </a:rPr>
              <a:t>BIOS</a:t>
            </a:r>
          </a:p>
        </p:txBody>
      </p:sp>
      <p:sp>
        <p:nvSpPr>
          <p:cNvPr id="3" name="Content Placeholder 2"/>
          <p:cNvSpPr>
            <a:spLocks noGrp="1"/>
          </p:cNvSpPr>
          <p:nvPr>
            <p:ph idx="1"/>
          </p:nvPr>
        </p:nvSpPr>
        <p:spPr>
          <a:xfrm>
            <a:off x="467544" y="1908060"/>
            <a:ext cx="11173072" cy="3249132"/>
          </a:xfrm>
        </p:spPr>
        <p:txBody>
          <a:bodyPr>
            <a:noAutofit/>
          </a:bodyPr>
          <a:lstStyle/>
          <a:p>
            <a:pPr algn="just">
              <a:buFont typeface="Wingdings" panose="05000000000000000000"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When the system is turned on, the BIOS runs self-test diagnostics to verify the system's hardware and memory. The system begins to boot automatically if no errors are found. If errors are found, error messages are displayed that describe recovery options. </a:t>
            </a:r>
          </a:p>
          <a:p>
            <a:pPr algn="just">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BIOS does 3 steps:</a:t>
            </a:r>
          </a:p>
          <a:p>
            <a:pPr marL="857250" lvl="1" indent="-457200" algn="just">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RAM Detection</a:t>
            </a:r>
          </a:p>
          <a:p>
            <a:pPr marL="857250" lvl="1" indent="-457200" algn="just">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Hardware Detection/Initialization</a:t>
            </a:r>
          </a:p>
          <a:p>
            <a:pPr marL="857250" lvl="1" indent="-457200" algn="just">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Boot Sequence</a:t>
            </a:r>
            <a:endParaRPr lang="en-US" sz="2000" dirty="0">
              <a:latin typeface="Times New Roman" panose="02020603050405020304" pitchFamily="18" charset="0"/>
              <a:cs typeface="Times New Roman" panose="02020603050405020304" pitchFamily="18" charset="0"/>
            </a:endParaRPr>
          </a:p>
        </p:txBody>
      </p:sp>
      <p:sp>
        <p:nvSpPr>
          <p:cNvPr id="15" name="Rectangle 6">
            <a:extLst>
              <a:ext uri="{FF2B5EF4-FFF2-40B4-BE49-F238E27FC236}">
                <a16:creationId xmlns="" xmlns:a16="http://schemas.microsoft.com/office/drawing/2014/main" id="{79DD7CB7-5AA9-CA10-DB67-815F57EBAFFA}"/>
              </a:ext>
            </a:extLst>
          </p:cNvPr>
          <p:cNvSpPr>
            <a:spLocks noChangeArrowheads="1"/>
          </p:cNvSpPr>
          <p:nvPr/>
        </p:nvSpPr>
        <p:spPr bwMode="auto">
          <a:xfrm>
            <a:off x="755576" y="4556919"/>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Arial" pitchFamily="34" charset="0"/>
              </a:rPr>
              <a:t/>
            </a:r>
            <a:br>
              <a:rPr kumimoji="0" lang="en-US" altLang="en-US" sz="1800" b="0" i="0" u="none" strike="noStrike" cap="none" normalizeH="0" baseline="0">
                <a:ln>
                  <a:noFill/>
                </a:ln>
                <a:solidFill>
                  <a:schemeClr val="tx1"/>
                </a:solidFill>
                <a:effectLst/>
                <a:latin typeface="Arial" pitchFamily="34" charset="0"/>
              </a:rPr>
            </a:br>
            <a:endParaRPr kumimoji="0" lang="en-US" altLang="en-US" sz="1800" b="0" i="0" u="none" strike="noStrike" cap="none" normalizeH="0" baseline="0">
              <a:ln>
                <a:noFill/>
              </a:ln>
              <a:solidFill>
                <a:schemeClr val="tx1"/>
              </a:solidFill>
              <a:effectLst/>
              <a:latin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AEB4AB-9080-45F8-9B1A-799922F66601}"/>
              </a:ext>
            </a:extLst>
          </p:cNvPr>
          <p:cNvSpPr>
            <a:spLocks noGrp="1"/>
          </p:cNvSpPr>
          <p:nvPr>
            <p:ph type="title"/>
          </p:nvPr>
        </p:nvSpPr>
        <p:spPr>
          <a:xfrm>
            <a:off x="460675" y="1340768"/>
            <a:ext cx="3103213" cy="515144"/>
          </a:xfrm>
        </p:spPr>
        <p:txBody>
          <a:bodyPr>
            <a:noAutofit/>
          </a:bodyPr>
          <a:lstStyle/>
          <a:p>
            <a:pPr algn="l"/>
            <a:r>
              <a:rPr lang="en-IN" dirty="0">
                <a:latin typeface="Times New Roman" panose="02020603050405020304" pitchFamily="18" charset="0"/>
                <a:cs typeface="Times New Roman" panose="02020603050405020304" pitchFamily="18" charset="0"/>
              </a:rPr>
              <a:t>RAM Detection</a:t>
            </a:r>
          </a:p>
        </p:txBody>
      </p:sp>
      <p:sp>
        <p:nvSpPr>
          <p:cNvPr id="5" name="TextBox 4">
            <a:extLst>
              <a:ext uri="{FF2B5EF4-FFF2-40B4-BE49-F238E27FC236}">
                <a16:creationId xmlns="" xmlns:a16="http://schemas.microsoft.com/office/drawing/2014/main" id="{4935F416-683D-8B17-DF70-99C206C947A6}"/>
              </a:ext>
            </a:extLst>
          </p:cNvPr>
          <p:cNvSpPr txBox="1"/>
          <p:nvPr/>
        </p:nvSpPr>
        <p:spPr>
          <a:xfrm>
            <a:off x="460674" y="1880570"/>
            <a:ext cx="11179942" cy="16312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just">
              <a:buNone/>
            </a:pPr>
            <a:r>
              <a:rPr lang="en-US" sz="2000" dirty="0">
                <a:solidFill>
                  <a:srgbClr val="000000"/>
                </a:solidFill>
                <a:latin typeface="Times New Roman" panose="02020603050405020304" pitchFamily="18" charset="0"/>
                <a:cs typeface="Times New Roman" panose="02020603050405020304" pitchFamily="18" charset="0"/>
              </a:rPr>
              <a:t>	</a:t>
            </a:r>
          </a:p>
          <a:p>
            <a:pPr marL="0" indent="0" algn="just">
              <a:buNone/>
            </a:pPr>
            <a:r>
              <a:rPr lang="en-US" sz="2000" dirty="0">
                <a:solidFill>
                  <a:srgbClr val="000000"/>
                </a:solidFill>
                <a:latin typeface="Times New Roman" panose="02020603050405020304" pitchFamily="18" charset="0"/>
                <a:cs typeface="Times New Roman" panose="02020603050405020304" pitchFamily="18" charset="0"/>
              </a:rPr>
              <a:t>	T</a:t>
            </a:r>
            <a:r>
              <a:rPr lang="en-US" sz="2000" b="0" i="0" dirty="0">
                <a:solidFill>
                  <a:srgbClr val="000000"/>
                </a:solidFill>
                <a:effectLst/>
                <a:latin typeface="Times New Roman" panose="02020603050405020304" pitchFamily="18" charset="0"/>
                <a:cs typeface="Times New Roman" panose="02020603050405020304" pitchFamily="18" charset="0"/>
              </a:rPr>
              <a:t>he BIOS must use some RAM in order to perform its functions. To use the RAM, the BIOS must first detect the type and quantity of RAM chips installed. This can only be done while the CPU is running code that is stored in </a:t>
            </a:r>
            <a:r>
              <a:rPr lang="en-US" sz="2000" b="1" i="0" dirty="0">
                <a:solidFill>
                  <a:srgbClr val="000000"/>
                </a:solidFill>
                <a:effectLst/>
                <a:latin typeface="Times New Roman" panose="02020603050405020304" pitchFamily="18" charset="0"/>
                <a:cs typeface="Times New Roman" panose="02020603050405020304" pitchFamily="18" charset="0"/>
              </a:rPr>
              <a:t>ROM</a:t>
            </a:r>
            <a:r>
              <a:rPr lang="en-US" sz="2000" b="0" i="0" dirty="0">
                <a:solidFill>
                  <a:srgbClr val="000000"/>
                </a:solidFill>
                <a:effectLst/>
                <a:latin typeface="Times New Roman" panose="02020603050405020304" pitchFamily="18" charset="0"/>
                <a:cs typeface="Times New Roman" panose="02020603050405020304" pitchFamily="18" charset="0"/>
              </a:rPr>
              <a:t>, specifically. Once the RAM has been detected, the BIOS may perform a simple memory test on it, and then the BIOS loads data and code into several memory areas in RAM.</a:t>
            </a:r>
          </a:p>
        </p:txBody>
      </p:sp>
      <p:sp>
        <p:nvSpPr>
          <p:cNvPr id="7" name="TextBox 6">
            <a:extLst>
              <a:ext uri="{FF2B5EF4-FFF2-40B4-BE49-F238E27FC236}">
                <a16:creationId xmlns="" xmlns:a16="http://schemas.microsoft.com/office/drawing/2014/main" id="{C484EE58-7323-BA0A-BC37-6C4725F1F833}"/>
              </a:ext>
            </a:extLst>
          </p:cNvPr>
          <p:cNvSpPr txBox="1"/>
          <p:nvPr/>
        </p:nvSpPr>
        <p:spPr>
          <a:xfrm>
            <a:off x="478262" y="3939025"/>
            <a:ext cx="8054178" cy="52322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i="0" dirty="0">
                <a:solidFill>
                  <a:srgbClr val="000000"/>
                </a:solidFill>
                <a:effectLst/>
                <a:latin typeface="Times New Roman" panose="02020603050405020304" pitchFamily="18" charset="0"/>
                <a:cs typeface="Times New Roman" panose="02020603050405020304" pitchFamily="18" charset="0"/>
              </a:rPr>
              <a:t>HARDWARE DETECTION/INITIALIZATION </a:t>
            </a:r>
            <a:endParaRPr lang="en-IN" sz="2800" dirty="0"/>
          </a:p>
        </p:txBody>
      </p:sp>
      <p:sp>
        <p:nvSpPr>
          <p:cNvPr id="9" name="TextBox 8">
            <a:extLst>
              <a:ext uri="{FF2B5EF4-FFF2-40B4-BE49-F238E27FC236}">
                <a16:creationId xmlns="" xmlns:a16="http://schemas.microsoft.com/office/drawing/2014/main" id="{24E4ED3D-1808-FEB5-278D-ED0BDFA31DDD}"/>
              </a:ext>
            </a:extLst>
          </p:cNvPr>
          <p:cNvSpPr txBox="1"/>
          <p:nvPr/>
        </p:nvSpPr>
        <p:spPr>
          <a:xfrm>
            <a:off x="478262" y="4462245"/>
            <a:ext cx="11162354"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just">
              <a:buNone/>
            </a:pPr>
            <a:r>
              <a:rPr lang="en-US" sz="20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US" sz="2000" dirty="0">
                <a:solidFill>
                  <a:srgbClr val="000000"/>
                </a:solidFill>
                <a:latin typeface="Times New Roman" panose="02020603050405020304" pitchFamily="18" charset="0"/>
                <a:cs typeface="Times New Roman" panose="02020603050405020304" pitchFamily="18" charset="0"/>
              </a:rPr>
              <a:t>	</a:t>
            </a:r>
            <a:r>
              <a:rPr lang="en-US" sz="2000" b="0" i="0" dirty="0">
                <a:solidFill>
                  <a:srgbClr val="000000"/>
                </a:solidFill>
                <a:effectLst/>
                <a:latin typeface="Times New Roman" panose="02020603050405020304" pitchFamily="18" charset="0"/>
                <a:cs typeface="Times New Roman" panose="02020603050405020304" pitchFamily="18" charset="0"/>
              </a:rPr>
              <a:t>The BIOS detects, configures, and initializes every bus, and almost every piece of hardware on the system. It stores a great deal of information about all of this hardware, for the OS.</a:t>
            </a:r>
            <a:endParaRPr lang="en-IN" sz="2000" dirty="0"/>
          </a:p>
        </p:txBody>
      </p:sp>
    </p:spTree>
    <p:extLst>
      <p:ext uri="{BB962C8B-B14F-4D97-AF65-F5344CB8AC3E}">
        <p14:creationId xmlns="" xmlns:p14="http://schemas.microsoft.com/office/powerpoint/2010/main" val="32058491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6CEE53-C210-7DE6-E302-F5D9F3E9C551}"/>
              </a:ext>
            </a:extLst>
          </p:cNvPr>
          <p:cNvSpPr>
            <a:spLocks noGrp="1"/>
          </p:cNvSpPr>
          <p:nvPr>
            <p:ph type="title"/>
          </p:nvPr>
        </p:nvSpPr>
        <p:spPr>
          <a:xfrm>
            <a:off x="467544" y="1268760"/>
            <a:ext cx="7815368" cy="574051"/>
          </a:xfrm>
        </p:spPr>
        <p:txBody>
          <a:bodyPr/>
          <a:lstStyle/>
          <a:p>
            <a:r>
              <a:rPr lang="en-US" sz="2800" b="1" i="0" dirty="0">
                <a:effectLst/>
                <a:latin typeface="Times New Roman" panose="02020603050405020304" pitchFamily="18" charset="0"/>
                <a:cs typeface="Times New Roman" panose="02020603050405020304" pitchFamily="18" charset="0"/>
              </a:rPr>
              <a:t>Boot sequence</a:t>
            </a:r>
            <a:endParaRPr lang="en-IN" dirty="0"/>
          </a:p>
        </p:txBody>
      </p:sp>
      <p:sp>
        <p:nvSpPr>
          <p:cNvPr id="7" name="TextBox 6">
            <a:extLst>
              <a:ext uri="{FF2B5EF4-FFF2-40B4-BE49-F238E27FC236}">
                <a16:creationId xmlns="" xmlns:a16="http://schemas.microsoft.com/office/drawing/2014/main" id="{5B01C3EE-5391-C353-C015-4EC7CBF67CA1}"/>
              </a:ext>
            </a:extLst>
          </p:cNvPr>
          <p:cNvSpPr txBox="1"/>
          <p:nvPr/>
        </p:nvSpPr>
        <p:spPr>
          <a:xfrm>
            <a:off x="467544" y="2060848"/>
            <a:ext cx="11173072" cy="224676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At this point, the BIOS is done with its initialization. Now it tries to transfer control to the next stage of the bootloader process; so the BIOS must choose the "boot device".The "boot sequence", that tells the BIOS which devices to test, and in what order, to see if they exist and are bootable. </a:t>
            </a:r>
          </a:p>
          <a:p>
            <a:pPr marL="342900" indent="-342900" algn="just">
              <a:buFont typeface="Wingdings" panose="05000000000000000000" pitchFamily="2" charset="2"/>
              <a:buChar char="Ø"/>
            </a:pPr>
            <a:endParaRPr lang="en-US" sz="20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The BIOS may try to boot from a floppy disk, hard disk "C:", a USB flash memory device, a CD, a network, or something else. Then BIOS will transfer control to the first valid boot device that it finds, as it searches through the boot sequence. </a:t>
            </a:r>
          </a:p>
        </p:txBody>
      </p:sp>
    </p:spTree>
    <p:extLst>
      <p:ext uri="{BB962C8B-B14F-4D97-AF65-F5344CB8AC3E}">
        <p14:creationId xmlns="" xmlns:p14="http://schemas.microsoft.com/office/powerpoint/2010/main" val="30833707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886F2B-DCE3-2BC9-BD7D-AE23BE2CD18B}"/>
              </a:ext>
            </a:extLst>
          </p:cNvPr>
          <p:cNvSpPr>
            <a:spLocks noGrp="1"/>
          </p:cNvSpPr>
          <p:nvPr>
            <p:ph type="title"/>
          </p:nvPr>
        </p:nvSpPr>
        <p:spPr>
          <a:xfrm>
            <a:off x="467544" y="1124744"/>
            <a:ext cx="8208912" cy="731168"/>
          </a:xfrm>
        </p:spPr>
        <p:txBody>
          <a:bodyPr/>
          <a:lstStyle/>
          <a:p>
            <a:pPr algn="just"/>
            <a:r>
              <a:rPr lang="en-IN">
                <a:latin typeface="Times New Roman" panose="02020603050405020304" pitchFamily="18" charset="0"/>
                <a:cs typeface="Times New Roman" panose="02020603050405020304" pitchFamily="18" charset="0"/>
              </a:rPr>
              <a:t>MBR (MASTER BOOT RECORD)</a:t>
            </a:r>
          </a:p>
        </p:txBody>
      </p:sp>
      <p:sp>
        <p:nvSpPr>
          <p:cNvPr id="5" name="TextBox 4">
            <a:extLst>
              <a:ext uri="{FF2B5EF4-FFF2-40B4-BE49-F238E27FC236}">
                <a16:creationId xmlns="" xmlns:a16="http://schemas.microsoft.com/office/drawing/2014/main" id="{E11AAA8B-B19E-1398-ADA0-53C163E9EC6E}"/>
              </a:ext>
            </a:extLst>
          </p:cNvPr>
          <p:cNvSpPr txBox="1"/>
          <p:nvPr/>
        </p:nvSpPr>
        <p:spPr>
          <a:xfrm>
            <a:off x="467544" y="1988840"/>
            <a:ext cx="11173072" cy="286232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MBR stands for Master Boot Record.</a:t>
            </a:r>
            <a:r>
              <a:rPr lang="en-US" sz="2000" b="0" i="0" dirty="0">
                <a:effectLst/>
                <a:latin typeface="Times New Roman" panose="02020603050405020304" pitchFamily="18" charset="0"/>
                <a:cs typeface="Times New Roman" panose="02020603050405020304" pitchFamily="18" charset="0"/>
              </a:rPr>
              <a:t> Master Boot Record is the first sector of a hard disk and the place where all the information about the disk and booting can be found. It is the most essential part of the booting process. Along with the bootloader program, MBR also contains details regarding the partitions of the hard disk. The size of MBR is commonly less than or equal to </a:t>
            </a:r>
            <a:r>
              <a:rPr lang="en-US" sz="2000" b="1" i="0" dirty="0">
                <a:effectLst/>
                <a:latin typeface="Times New Roman" panose="02020603050405020304" pitchFamily="18" charset="0"/>
                <a:cs typeface="Times New Roman" panose="02020603050405020304" pitchFamily="18" charset="0"/>
              </a:rPr>
              <a:t>512 bytes</a:t>
            </a:r>
            <a:r>
              <a:rPr lang="en-US" sz="2000" b="0" i="0" dirty="0">
                <a:effectLst/>
                <a:latin typeface="Times New Roman" panose="02020603050405020304" pitchFamily="18" charset="0"/>
                <a:cs typeface="Times New Roman" panose="02020603050405020304" pitchFamily="18" charset="0"/>
              </a:rPr>
              <a:t>.</a:t>
            </a:r>
          </a:p>
          <a:p>
            <a:pPr algn="just"/>
            <a:endParaRPr lang="en-US" sz="2000" b="0" i="0" dirty="0">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i="0" dirty="0">
                <a:effectLst/>
                <a:latin typeface="Times New Roman" panose="02020603050405020304" pitchFamily="18" charset="0"/>
                <a:cs typeface="Times New Roman" panose="02020603050405020304" pitchFamily="18" charset="0"/>
              </a:rPr>
              <a:t>MBR, is the first sector of a hard disk and determines the location of the operating system (OS) </a:t>
            </a:r>
            <a:r>
              <a:rPr lang="en-US" sz="2000" b="0" i="0" dirty="0">
                <a:effectLst/>
                <a:latin typeface="Times New Roman" panose="02020603050405020304" pitchFamily="18" charset="0"/>
                <a:cs typeface="Times New Roman" panose="02020603050405020304" pitchFamily="18" charset="0"/>
              </a:rPr>
              <a:t>to complete the execution of the booting process. </a:t>
            </a:r>
            <a:r>
              <a:rPr lang="en-US" sz="2000" b="1" i="0" dirty="0">
                <a:effectLst/>
                <a:latin typeface="Times New Roman" panose="02020603050405020304" pitchFamily="18" charset="0"/>
                <a:cs typeface="Times New Roman" panose="02020603050405020304" pitchFamily="18" charset="0"/>
              </a:rPr>
              <a:t>MBR is often called the partition sector or master partition table </a:t>
            </a:r>
            <a:r>
              <a:rPr lang="en-US" sz="2000" b="0" i="0" dirty="0">
                <a:effectLst/>
                <a:latin typeface="Times New Roman" panose="02020603050405020304" pitchFamily="18" charset="0"/>
                <a:cs typeface="Times New Roman" panose="02020603050405020304" pitchFamily="18" charset="0"/>
              </a:rPr>
              <a:t>because of its components. It consists of a table that holds details of the partitions of the hard disk and their locations.</a:t>
            </a:r>
          </a:p>
        </p:txBody>
      </p:sp>
    </p:spTree>
    <p:extLst>
      <p:ext uri="{BB962C8B-B14F-4D97-AF65-F5344CB8AC3E}">
        <p14:creationId xmlns="" xmlns:p14="http://schemas.microsoft.com/office/powerpoint/2010/main" val="946597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513318E9-EB74-6043-9222-1EAD50C27EC2}"/>
              </a:ext>
            </a:extLst>
          </p:cNvPr>
          <p:cNvSpPr txBox="1"/>
          <p:nvPr/>
        </p:nvSpPr>
        <p:spPr>
          <a:xfrm>
            <a:off x="467544" y="1954575"/>
            <a:ext cx="11191328" cy="193899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BIOS contains the code that locates and executes MBR. MBR contains a partition table holding locations of various hard disk partitions which further helps in loading the operating system.</a:t>
            </a:r>
          </a:p>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MBR contains 3 parts</a:t>
            </a:r>
          </a:p>
          <a:p>
            <a:pPr marL="914400" lvl="1" indent="-457200" algn="just">
              <a:buFont typeface="+mj-lt"/>
              <a:buAutoNum type="arabicPeriod"/>
            </a:pPr>
            <a:r>
              <a:rPr lang="en-IN" sz="2000" b="1" i="0" dirty="0">
                <a:effectLst/>
                <a:latin typeface="Times New Roman" panose="02020603050405020304" pitchFamily="18" charset="0"/>
                <a:cs typeface="Times New Roman" panose="02020603050405020304" pitchFamily="18" charset="0"/>
              </a:rPr>
              <a:t>Master Boot Routine </a:t>
            </a:r>
          </a:p>
          <a:p>
            <a:pPr marL="914400" lvl="1" indent="-457200" algn="just">
              <a:buFont typeface="+mj-lt"/>
              <a:buAutoNum type="arabicPeriod"/>
            </a:pPr>
            <a:r>
              <a:rPr lang="en-IN" sz="2000" b="1" i="0" dirty="0">
                <a:effectLst/>
                <a:latin typeface="Times New Roman" panose="02020603050405020304" pitchFamily="18" charset="0"/>
                <a:cs typeface="Times New Roman" panose="02020603050405020304" pitchFamily="18" charset="0"/>
              </a:rPr>
              <a:t>Disk Partition Table (DPT)</a:t>
            </a:r>
          </a:p>
          <a:p>
            <a:pPr marL="914400" lvl="1" indent="-457200" algn="just">
              <a:buFont typeface="+mj-lt"/>
              <a:buAutoNum type="arabicPeriod"/>
            </a:pPr>
            <a:r>
              <a:rPr lang="en-IN" sz="2000" b="1" i="0" dirty="0">
                <a:effectLst/>
                <a:latin typeface="Times New Roman" panose="02020603050405020304" pitchFamily="18" charset="0"/>
                <a:cs typeface="Times New Roman" panose="02020603050405020304" pitchFamily="18" charset="0"/>
              </a:rPr>
              <a:t>Identification Code</a:t>
            </a:r>
            <a:endParaRPr lang="en-IN"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 xmlns:a16="http://schemas.microsoft.com/office/drawing/2014/main" id="{7AC999E1-99DA-622B-5E35-F5152B3548C6}"/>
              </a:ext>
            </a:extLst>
          </p:cNvPr>
          <p:cNvSpPr txBox="1"/>
          <p:nvPr/>
        </p:nvSpPr>
        <p:spPr>
          <a:xfrm>
            <a:off x="10200456" y="1124744"/>
            <a:ext cx="1458416"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800" dirty="0">
                <a:solidFill>
                  <a:schemeClr val="bg1"/>
                </a:solidFill>
                <a:latin typeface="Times New Roman" panose="02020603050405020304" pitchFamily="18" charset="0"/>
                <a:cs typeface="Times New Roman" panose="02020603050405020304" pitchFamily="18" charset="0"/>
              </a:rPr>
              <a:t>Contd…</a:t>
            </a:r>
          </a:p>
        </p:txBody>
      </p:sp>
      <p:sp>
        <p:nvSpPr>
          <p:cNvPr id="10" name="TextBox 9">
            <a:extLst>
              <a:ext uri="{FF2B5EF4-FFF2-40B4-BE49-F238E27FC236}">
                <a16:creationId xmlns="" xmlns:a16="http://schemas.microsoft.com/office/drawing/2014/main" id="{6687D85C-9626-463A-63E4-F0CC557FF1C3}"/>
              </a:ext>
            </a:extLst>
          </p:cNvPr>
          <p:cNvSpPr txBox="1"/>
          <p:nvPr/>
        </p:nvSpPr>
        <p:spPr>
          <a:xfrm>
            <a:off x="467544" y="4768616"/>
            <a:ext cx="11191328"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just">
              <a:buNone/>
            </a:pPr>
            <a:r>
              <a:rPr lang="en-US" sz="2000" b="1" dirty="0">
                <a:effectLst/>
                <a:latin typeface="Times New Roman" panose="02020603050405020304" pitchFamily="18" charset="0"/>
                <a:cs typeface="Times New Roman" panose="02020603050405020304" pitchFamily="18" charset="0"/>
              </a:rPr>
              <a:t>FUNCTIONS OF THE MBR</a:t>
            </a:r>
          </a:p>
          <a:p>
            <a:pPr marL="342900" indent="-342900" algn="just">
              <a:buFont typeface="Wingdings" panose="05000000000000000000" pitchFamily="2" charset="2"/>
              <a:buChar char="Ø"/>
            </a:pPr>
            <a:r>
              <a:rPr lang="en-US" sz="2000" dirty="0">
                <a:effectLst/>
                <a:latin typeface="Times New Roman" panose="02020603050405020304" pitchFamily="18" charset="0"/>
                <a:cs typeface="Times New Roman" panose="02020603050405020304" pitchFamily="18" charset="0"/>
              </a:rPr>
              <a:t>The Master Boot Record will examine the hard disk partition table to verify if it is in excellent working condition and will look for a bootable partition active in the partition table.</a:t>
            </a:r>
          </a:p>
          <a:p>
            <a:pPr marL="342900" indent="-342900" algn="just">
              <a:buFont typeface="Wingdings" panose="05000000000000000000" pitchFamily="2" charset="2"/>
              <a:buChar char="Ø"/>
            </a:pPr>
            <a:r>
              <a:rPr lang="en-US" sz="2000" dirty="0">
                <a:effectLst/>
                <a:latin typeface="Times New Roman" panose="02020603050405020304" pitchFamily="18" charset="0"/>
                <a:cs typeface="Times New Roman" panose="02020603050405020304" pitchFamily="18" charset="0"/>
              </a:rPr>
              <a:t>MBR also aids in the memory storage of the contents of the active partition's initial logical sector.</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582387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1A83F096-C588-E5B6-17EF-7AEEEED409E1}"/>
              </a:ext>
            </a:extLst>
          </p:cNvPr>
          <p:cNvSpPr txBox="1"/>
          <p:nvPr/>
        </p:nvSpPr>
        <p:spPr>
          <a:xfrm>
            <a:off x="491462" y="1916832"/>
            <a:ext cx="11209076" cy="409342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just">
              <a:buNone/>
            </a:pPr>
            <a:r>
              <a:rPr lang="en-US" sz="2000" b="1" dirty="0">
                <a:effectLst/>
                <a:latin typeface="Times New Roman" panose="02020603050405020304" pitchFamily="18" charset="0"/>
                <a:cs typeface="Times New Roman" panose="02020603050405020304" pitchFamily="18" charset="0"/>
              </a:rPr>
              <a:t>1. Master Boot Routine</a:t>
            </a:r>
          </a:p>
          <a:p>
            <a:pPr marL="0" indent="0" algn="just">
              <a:buNone/>
            </a:pPr>
            <a:r>
              <a:rPr lang="en-US" sz="2000" dirty="0">
                <a:latin typeface="Times New Roman" panose="02020603050405020304" pitchFamily="18" charset="0"/>
                <a:cs typeface="Times New Roman" panose="02020603050405020304" pitchFamily="18" charset="0"/>
              </a:rPr>
              <a:t>	The MBR begins with the master boot routine that contains a variable loader code. Users can boot various operating systems from the MBR. Once the hard disk is booted, MBR passes control to the Operating System that has been registered in the partition table. The size of this component is 446 Bytes.</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b="1" dirty="0">
                <a:effectLst/>
                <a:latin typeface="Times New Roman" panose="02020603050405020304" pitchFamily="18" charset="0"/>
                <a:cs typeface="Times New Roman" panose="02020603050405020304" pitchFamily="18" charset="0"/>
              </a:rPr>
              <a:t>2. Disk Partition Table (DPT)</a:t>
            </a:r>
          </a:p>
          <a:p>
            <a:pPr marL="0" indent="0" algn="just">
              <a:buNone/>
            </a:pPr>
            <a:r>
              <a:rPr lang="en-US" sz="2000" dirty="0">
                <a:effectLst/>
                <a:latin typeface="Times New Roman" panose="02020603050405020304" pitchFamily="18" charset="0"/>
                <a:cs typeface="Times New Roman" panose="02020603050405020304" pitchFamily="18" charset="0"/>
              </a:rPr>
              <a:t>	The disk partition table is located at the first sector of each hard disk and contains locations of the partitions. The disk partition table is usually 64 bytes long. It contains a maximum of 4 partitions that can be 16 bytes each. If the user requires more partitions, they are free to create an extended partition.</a:t>
            </a:r>
          </a:p>
          <a:p>
            <a:pPr marL="0" indent="0" algn="just">
              <a:buNone/>
            </a:pPr>
            <a:endParaRPr lang="en-US" sz="2000" dirty="0">
              <a:effectLst/>
              <a:latin typeface="Times New Roman" panose="02020603050405020304" pitchFamily="18" charset="0"/>
              <a:cs typeface="Times New Roman" panose="02020603050405020304" pitchFamily="18" charset="0"/>
            </a:endParaRPr>
          </a:p>
          <a:p>
            <a:pPr marL="0" indent="0" algn="just">
              <a:buNone/>
            </a:pPr>
            <a:r>
              <a:rPr lang="en-US" sz="2000" b="1" dirty="0">
                <a:effectLst/>
                <a:latin typeface="Times New Roman" panose="02020603050405020304" pitchFamily="18" charset="0"/>
                <a:cs typeface="Times New Roman" panose="02020603050405020304" pitchFamily="18" charset="0"/>
              </a:rPr>
              <a:t>3. Identification Code</a:t>
            </a:r>
          </a:p>
          <a:p>
            <a:pPr marL="0" indent="0" algn="just">
              <a:buNone/>
            </a:pPr>
            <a:r>
              <a:rPr lang="en-US" sz="2000" dirty="0">
                <a:effectLst/>
                <a:latin typeface="Times New Roman" panose="02020603050405020304" pitchFamily="18" charset="0"/>
                <a:cs typeface="Times New Roman" panose="02020603050405020304" pitchFamily="18" charset="0"/>
              </a:rPr>
              <a:t>	Identification code is used to identify an MBR and acts as a closing signature. Its value is AA55 H and may also be written as 55AA H. The identification code is 2 bytes long.</a:t>
            </a:r>
            <a:endParaRPr lang="en-US" sz="2000" b="1" dirty="0">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 xmlns:a16="http://schemas.microsoft.com/office/drawing/2014/main" id="{B557F0F3-F7F0-ABB0-4949-010DE7C944AB}"/>
              </a:ext>
            </a:extLst>
          </p:cNvPr>
          <p:cNvSpPr txBox="1"/>
          <p:nvPr/>
        </p:nvSpPr>
        <p:spPr>
          <a:xfrm>
            <a:off x="9984432" y="1196752"/>
            <a:ext cx="1440160" cy="52322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800" dirty="0">
                <a:solidFill>
                  <a:schemeClr val="bg1"/>
                </a:solidFill>
                <a:latin typeface="Times New Roman" panose="02020603050405020304" pitchFamily="18" charset="0"/>
                <a:cs typeface="Times New Roman" panose="02020603050405020304" pitchFamily="18" charset="0"/>
              </a:rPr>
              <a:t>Contd…</a:t>
            </a:r>
          </a:p>
        </p:txBody>
      </p:sp>
    </p:spTree>
    <p:extLst>
      <p:ext uri="{BB962C8B-B14F-4D97-AF65-F5344CB8AC3E}">
        <p14:creationId xmlns="" xmlns:p14="http://schemas.microsoft.com/office/powerpoint/2010/main" val="5458202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DF0704-B49C-D958-1FB3-750F1CA29993}"/>
              </a:ext>
            </a:extLst>
          </p:cNvPr>
          <p:cNvSpPr>
            <a:spLocks noGrp="1"/>
          </p:cNvSpPr>
          <p:nvPr>
            <p:ph type="title"/>
          </p:nvPr>
        </p:nvSpPr>
        <p:spPr>
          <a:xfrm>
            <a:off x="467544" y="1098388"/>
            <a:ext cx="6347713" cy="731168"/>
          </a:xfrm>
        </p:spPr>
        <p:txBody>
          <a:bodyPr/>
          <a:lstStyle/>
          <a:p>
            <a:r>
              <a:rPr lang="en-IN">
                <a:latin typeface="Times New Roman" panose="02020603050405020304" pitchFamily="18" charset="0"/>
                <a:cs typeface="Times New Roman" panose="02020603050405020304" pitchFamily="18" charset="0"/>
              </a:rPr>
              <a:t>Block Diagram</a:t>
            </a:r>
          </a:p>
        </p:txBody>
      </p:sp>
      <p:pic>
        <p:nvPicPr>
          <p:cNvPr id="13" name="Content Placeholder 12">
            <a:extLst>
              <a:ext uri="{FF2B5EF4-FFF2-40B4-BE49-F238E27FC236}">
                <a16:creationId xmlns="" xmlns:a16="http://schemas.microsoft.com/office/drawing/2014/main" id="{BC5B5D9D-94BF-1DDB-C653-5DE04E1C1791}"/>
              </a:ext>
            </a:extLst>
          </p:cNvPr>
          <p:cNvPicPr>
            <a:picLocks noGrp="1" noChangeAspect="1"/>
          </p:cNvPicPr>
          <p:nvPr>
            <p:ph idx="1"/>
          </p:nvPr>
        </p:nvPicPr>
        <p:blipFill>
          <a:blip r:embed="rId2" cstate="print">
            <a:extLst>
              <a:ext uri="{28A0092B-C50C-407E-A947-70E740481C1C}">
                <a14:useLocalDpi xmlns="" xmlns:a14="http://schemas.microsoft.com/office/drawing/2010/main" val="0"/>
              </a:ext>
            </a:extLst>
          </a:blip>
          <a:srcRect l="15851" t="45484" r="45429" b="24464"/>
          <a:stretch>
            <a:fillRect/>
          </a:stretch>
        </p:blipFill>
        <p:spPr>
          <a:xfrm>
            <a:off x="3611724" y="2132856"/>
            <a:ext cx="4968552" cy="3744417"/>
          </a:xfrm>
        </p:spPr>
      </p:pic>
    </p:spTree>
    <p:extLst>
      <p:ext uri="{BB962C8B-B14F-4D97-AF65-F5344CB8AC3E}">
        <p14:creationId xmlns="" xmlns:p14="http://schemas.microsoft.com/office/powerpoint/2010/main" val="24653708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124744"/>
            <a:ext cx="6347713" cy="515144"/>
          </a:xfrm>
        </p:spPr>
        <p:txBody>
          <a:bodyPr>
            <a:noAutofit/>
          </a:bodyPr>
          <a:lstStyle/>
          <a:p>
            <a:pPr algn="l"/>
            <a:r>
              <a:rPr lang="en-IN" b="1">
                <a:latin typeface="Times New Roman" panose="02020603050405020304" pitchFamily="18" charset="0"/>
                <a:cs typeface="Times New Roman" panose="02020603050405020304" pitchFamily="18" charset="0"/>
              </a:rPr>
              <a:t>CONTENTS:</a:t>
            </a:r>
            <a:endParaRPr lang="en-US"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916832"/>
            <a:ext cx="11031016" cy="4536504"/>
          </a:xfrm>
        </p:spPr>
        <p:txBody>
          <a:bodyPr>
            <a:normAutofit fontScale="85000" lnSpcReduction="20000"/>
          </a:bodyPr>
          <a:lstStyle/>
          <a:p>
            <a:pPr>
              <a:buFont typeface="Wingdings" panose="05000000000000000000" pitchFamily="2" charset="2"/>
              <a:buChar char="q"/>
            </a:pP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What is Bootloader?</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Importance of Bootloader</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Firmware</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Booting process on x-86</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Introduction to ARM335x</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ARM booting process</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All stages of ARM bootloader</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ARM Architectures</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Beaglebone Black</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Raspberry </a:t>
            </a:r>
            <a:r>
              <a:rPr lang="en-IN" sz="2000" dirty="0" smtClean="0">
                <a:latin typeface="Times New Roman" panose="02020603050405020304" pitchFamily="18" charset="0"/>
                <a:cs typeface="Times New Roman" panose="02020603050405020304" pitchFamily="18" charset="0"/>
              </a:rPr>
              <a:t>pi</a:t>
            </a:r>
          </a:p>
          <a:p>
            <a:pPr>
              <a:buFont typeface="Wingdings" panose="05000000000000000000" pitchFamily="2" charset="2"/>
              <a:buChar char="q"/>
            </a:pPr>
            <a:r>
              <a:rPr lang="en-IN" sz="2000" dirty="0" smtClean="0">
                <a:latin typeface="Times New Roman" panose="02020603050405020304" pitchFamily="18" charset="0"/>
                <a:cs typeface="Times New Roman" panose="02020603050405020304" pitchFamily="18" charset="0"/>
              </a:rPr>
              <a:t>Friendly ARM</a:t>
            </a: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Device Tree</a:t>
            </a:r>
          </a:p>
          <a:p>
            <a:pPr>
              <a:buFont typeface="Wingdings" panose="05000000000000000000" pitchFamily="2" charset="2"/>
              <a:buChar char="q"/>
            </a:pP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IN"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233298-EC9F-973A-D66A-05281A5D3D90}"/>
              </a:ext>
            </a:extLst>
          </p:cNvPr>
          <p:cNvSpPr>
            <a:spLocks noGrp="1"/>
          </p:cNvSpPr>
          <p:nvPr>
            <p:ph type="title"/>
          </p:nvPr>
        </p:nvSpPr>
        <p:spPr>
          <a:xfrm>
            <a:off x="465582" y="1268760"/>
            <a:ext cx="7344816" cy="504056"/>
          </a:xfrm>
        </p:spPr>
        <p:txBody>
          <a:bodyPr>
            <a:noAutofit/>
          </a:bodyPr>
          <a:lstStyle/>
          <a:p>
            <a:pPr algn="l"/>
            <a:r>
              <a:rPr lang="en-IN" dirty="0">
                <a:latin typeface="Times New Roman" panose="02020603050405020304" pitchFamily="18" charset="0"/>
                <a:cs typeface="Times New Roman" panose="02020603050405020304" pitchFamily="18" charset="0"/>
              </a:rPr>
              <a:t>GPT(GUID Partition table)</a:t>
            </a:r>
          </a:p>
        </p:txBody>
      </p:sp>
      <p:sp>
        <p:nvSpPr>
          <p:cNvPr id="3" name="Content Placeholder 2">
            <a:extLst>
              <a:ext uri="{FF2B5EF4-FFF2-40B4-BE49-F238E27FC236}">
                <a16:creationId xmlns="" xmlns:a16="http://schemas.microsoft.com/office/drawing/2014/main" id="{6AF2F420-8878-B9D9-2CD1-4A30E710F27B}"/>
              </a:ext>
            </a:extLst>
          </p:cNvPr>
          <p:cNvSpPr>
            <a:spLocks noGrp="1"/>
          </p:cNvSpPr>
          <p:nvPr>
            <p:ph idx="1"/>
          </p:nvPr>
        </p:nvSpPr>
        <p:spPr>
          <a:xfrm>
            <a:off x="465582" y="2132856"/>
            <a:ext cx="11175034" cy="3456384"/>
          </a:xfrm>
        </p:spPr>
        <p:txBody>
          <a:bodyPr>
            <a:noAutofit/>
          </a:bodyPr>
          <a:lstStyle/>
          <a:p>
            <a:pPr algn="just">
              <a:buFont typeface="Wingdings" panose="05000000000000000000" pitchFamily="2" charset="2"/>
              <a:buChar char="Ø"/>
            </a:pPr>
            <a:r>
              <a:rPr lang="en-US" sz="2000" b="0" i="0" dirty="0">
                <a:solidFill>
                  <a:schemeClr val="tx1"/>
                </a:solidFill>
                <a:effectLst/>
                <a:latin typeface="Times New Roman" panose="02020603050405020304" pitchFamily="18" charset="0"/>
                <a:cs typeface="Times New Roman" panose="02020603050405020304" pitchFamily="18" charset="0"/>
              </a:rPr>
              <a:t>GUID Partition Table (GPT) is a standard table that is used to store details of partition tables. GPT is considered to be the successor of MBR as it maintains all partition-related data and the boot code of the Operating System.</a:t>
            </a:r>
          </a:p>
          <a:p>
            <a:pPr algn="just">
              <a:buFont typeface="Wingdings" panose="05000000000000000000" pitchFamily="2" charset="2"/>
              <a:buChar char="Ø"/>
            </a:pPr>
            <a:r>
              <a:rPr lang="en-US" sz="2000" b="0" i="0" dirty="0">
                <a:solidFill>
                  <a:schemeClr val="tx1"/>
                </a:solidFill>
                <a:effectLst/>
                <a:latin typeface="Times New Roman" panose="02020603050405020304" pitchFamily="18" charset="0"/>
                <a:cs typeface="Times New Roman" panose="02020603050405020304" pitchFamily="18" charset="0"/>
              </a:rPr>
              <a:t>Unlike in MBR, </a:t>
            </a:r>
            <a:r>
              <a:rPr lang="en-US" sz="2000" i="0" dirty="0">
                <a:solidFill>
                  <a:schemeClr val="tx1"/>
                </a:solidFill>
                <a:effectLst/>
                <a:latin typeface="Times New Roman" panose="02020603050405020304" pitchFamily="18" charset="0"/>
                <a:cs typeface="Times New Roman" panose="02020603050405020304" pitchFamily="18" charset="0"/>
              </a:rPr>
              <a:t>you can create multiple (up to 128) partitions in GPT</a:t>
            </a:r>
            <a:r>
              <a:rPr lang="en-US" sz="2000" b="0" i="0" dirty="0">
                <a:solidFill>
                  <a:schemeClr val="tx1"/>
                </a:solidFill>
                <a:effectLst/>
                <a:latin typeface="Times New Roman" panose="02020603050405020304" pitchFamily="18" charset="0"/>
                <a:cs typeface="Times New Roman" panose="02020603050405020304" pitchFamily="18" charset="0"/>
              </a:rPr>
              <a:t>. Also, a supported hard disk drive size can be as big as 9.44 million TB. This means that GPT disk can provide much more storage than MBR.</a:t>
            </a:r>
          </a:p>
          <a:p>
            <a:pPr algn="just">
              <a:buFont typeface="Wingdings" panose="05000000000000000000" pitchFamily="2" charset="2"/>
              <a:buChar char="Ø"/>
            </a:pPr>
            <a:r>
              <a:rPr lang="en-US" sz="2000" b="0" i="0" dirty="0">
                <a:solidFill>
                  <a:schemeClr val="tx1"/>
                </a:solidFill>
                <a:effectLst/>
                <a:latin typeface="Times New Roman" panose="02020603050405020304" pitchFamily="18" charset="0"/>
                <a:cs typeface="Times New Roman" panose="02020603050405020304" pitchFamily="18" charset="0"/>
              </a:rPr>
              <a:t>Since in a GPT data is stored all across the drive, there is a guarantee that in case a partition is deleted or damaged, data will still be retrievable. GPT also makes use of CRC (Cyclic Redundancy Check) to ensure data security. This error check mechanism provides GPT with a higher factor of reliability.</a:t>
            </a:r>
            <a:endParaRPr lang="en-IN" sz="2000" dirty="0"/>
          </a:p>
        </p:txBody>
      </p:sp>
    </p:spTree>
    <p:extLst>
      <p:ext uri="{BB962C8B-B14F-4D97-AF65-F5344CB8AC3E}">
        <p14:creationId xmlns="" xmlns:p14="http://schemas.microsoft.com/office/powerpoint/2010/main" val="40161336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538E49-973E-0D07-C404-745ABE05302C}"/>
              </a:ext>
            </a:extLst>
          </p:cNvPr>
          <p:cNvSpPr>
            <a:spLocks noGrp="1"/>
          </p:cNvSpPr>
          <p:nvPr>
            <p:ph type="title"/>
          </p:nvPr>
        </p:nvSpPr>
        <p:spPr>
          <a:xfrm>
            <a:off x="467544" y="1268760"/>
            <a:ext cx="7202761" cy="515144"/>
          </a:xfrm>
        </p:spPr>
        <p:txBody>
          <a:bodyPr>
            <a:noAutofit/>
          </a:bodyPr>
          <a:lstStyle/>
          <a:p>
            <a:pPr algn="l"/>
            <a:r>
              <a:rPr lang="en-IN">
                <a:latin typeface="Times New Roman" panose="02020603050405020304" pitchFamily="18" charset="0"/>
                <a:cs typeface="Times New Roman" panose="02020603050405020304" pitchFamily="18" charset="0"/>
              </a:rPr>
              <a:t>GRUB</a:t>
            </a:r>
          </a:p>
        </p:txBody>
      </p:sp>
      <p:sp>
        <p:nvSpPr>
          <p:cNvPr id="7" name="Content Placeholder 6">
            <a:extLst>
              <a:ext uri="{FF2B5EF4-FFF2-40B4-BE49-F238E27FC236}">
                <a16:creationId xmlns="" xmlns:a16="http://schemas.microsoft.com/office/drawing/2014/main" id="{3D70A80D-C304-D884-E814-DCE4B6A16CEC}"/>
              </a:ext>
            </a:extLst>
          </p:cNvPr>
          <p:cNvSpPr>
            <a:spLocks noGrp="1"/>
          </p:cNvSpPr>
          <p:nvPr>
            <p:ph idx="1"/>
          </p:nvPr>
        </p:nvSpPr>
        <p:spPr>
          <a:xfrm>
            <a:off x="467544" y="2060848"/>
            <a:ext cx="11245080" cy="3456384"/>
          </a:xfrm>
        </p:spPr>
        <p:txBody>
          <a:bodyPr>
            <a:noAutofit/>
          </a:bodyPr>
          <a:lstStyle/>
          <a:p>
            <a:pPr algn="just">
              <a:buFont typeface="Wingdings" panose="05000000000000000000" pitchFamily="2" charset="2"/>
              <a:buChar char="Ø"/>
            </a:pPr>
            <a:r>
              <a:rPr lang="en-IN" sz="2000" dirty="0">
                <a:solidFill>
                  <a:srgbClr val="333333"/>
                </a:solidFill>
                <a:latin typeface="Times New Roman" panose="02020603050405020304" pitchFamily="18" charset="0"/>
                <a:cs typeface="Times New Roman" panose="02020603050405020304" pitchFamily="18" charset="0"/>
              </a:rPr>
              <a:t>T</a:t>
            </a:r>
            <a:r>
              <a:rPr lang="en-IN" sz="2000" b="0" i="0" dirty="0">
                <a:solidFill>
                  <a:srgbClr val="333333"/>
                </a:solidFill>
                <a:effectLst/>
                <a:latin typeface="Times New Roman" panose="02020603050405020304" pitchFamily="18" charset="0"/>
                <a:cs typeface="Times New Roman" panose="02020603050405020304" pitchFamily="18" charset="0"/>
              </a:rPr>
              <a:t>he GRUB boot loader </a:t>
            </a:r>
            <a:r>
              <a:rPr lang="en-US" sz="2000" b="0" i="0" dirty="0">
                <a:solidFill>
                  <a:srgbClr val="333333"/>
                </a:solidFill>
                <a:effectLst/>
                <a:latin typeface="Times New Roman" panose="02020603050405020304" pitchFamily="18" charset="0"/>
                <a:cs typeface="Times New Roman" panose="02020603050405020304" pitchFamily="18" charset="0"/>
              </a:rPr>
              <a:t>was written by Erich Boleyn to boot operating systems on PC-based hardware, and is now developed and maintained by the GNU project.</a:t>
            </a:r>
          </a:p>
          <a:p>
            <a:pPr algn="just">
              <a:buFont typeface="Wingdings" panose="05000000000000000000" pitchFamily="2" charset="2"/>
              <a:buChar char="Ø"/>
            </a:pPr>
            <a:r>
              <a:rPr lang="en-US" sz="2000" b="0" i="0" dirty="0">
                <a:solidFill>
                  <a:srgbClr val="333333"/>
                </a:solidFill>
                <a:effectLst/>
                <a:latin typeface="Times New Roman" panose="02020603050405020304" pitchFamily="18" charset="0"/>
                <a:cs typeface="Times New Roman" panose="02020603050405020304" pitchFamily="18" charset="0"/>
              </a:rPr>
              <a:t>GRUB provides a graphical menu interface. It also provides a command interface that is accessible both while the system is booting and from the command line once Linux is running.</a:t>
            </a:r>
          </a:p>
          <a:p>
            <a:pPr algn="just">
              <a:buFont typeface="Wingdings" panose="05000000000000000000" pitchFamily="2" charset="2"/>
              <a:buChar char="Ø"/>
            </a:pPr>
            <a:r>
              <a:rPr lang="en-US" sz="2000" b="0" i="0" dirty="0">
                <a:solidFill>
                  <a:srgbClr val="333333"/>
                </a:solidFill>
                <a:effectLst/>
                <a:latin typeface="Times New Roman" panose="02020603050405020304" pitchFamily="18" charset="0"/>
                <a:cs typeface="Times New Roman" panose="02020603050405020304" pitchFamily="18" charset="0"/>
              </a:rPr>
              <a:t> The graphical menu interface shows you exactly what your choices are for booting so you don’t have to remember them. It also lets you easily edit an entry on the fly, or drop down into the command interface. In addition, if you are using the menu interface and something goes wrong, GRUB automatically puts you into the command interface so you can attempt to recover and boot manually.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738929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50983B58-29F0-9B13-0CBB-57BE6524174C}"/>
              </a:ext>
            </a:extLst>
          </p:cNvPr>
          <p:cNvSpPr txBox="1"/>
          <p:nvPr/>
        </p:nvSpPr>
        <p:spPr>
          <a:xfrm>
            <a:off x="467544" y="1916832"/>
            <a:ext cx="11245080" cy="347787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en-US" sz="2000" b="0" i="0" dirty="0">
                <a:solidFill>
                  <a:srgbClr val="333333"/>
                </a:solidFill>
                <a:effectLst/>
                <a:latin typeface="Times New Roman" panose="02020603050405020304" pitchFamily="18" charset="0"/>
                <a:cs typeface="Times New Roman" panose="02020603050405020304" pitchFamily="18" charset="0"/>
              </a:rPr>
              <a:t>A GRUB installation consists of at least two and sometimes three executables, known as </a:t>
            </a:r>
            <a:r>
              <a:rPr lang="en-US" sz="2000" b="0" i="1" dirty="0">
                <a:solidFill>
                  <a:srgbClr val="333333"/>
                </a:solidFill>
                <a:effectLst/>
                <a:latin typeface="Times New Roman" panose="02020603050405020304" pitchFamily="18" charset="0"/>
                <a:cs typeface="Times New Roman" panose="02020603050405020304" pitchFamily="18" charset="0"/>
              </a:rPr>
              <a:t>stages</a:t>
            </a:r>
            <a:r>
              <a:rPr lang="en-US" sz="2000" b="0" i="0" dirty="0">
                <a:solidFill>
                  <a:srgbClr val="333333"/>
                </a:solidFill>
                <a:effectLst/>
                <a:latin typeface="Times New Roman" panose="02020603050405020304" pitchFamily="18" charset="0"/>
                <a:cs typeface="Times New Roman" panose="02020603050405020304" pitchFamily="18" charset="0"/>
              </a:rPr>
              <a:t> . The stages are:</a:t>
            </a:r>
          </a:p>
          <a:p>
            <a:pPr marL="342900" indent="-342900" algn="just">
              <a:buFont typeface="Wingdings" panose="05000000000000000000" pitchFamily="2" charset="2"/>
              <a:buChar char="Ø"/>
            </a:pPr>
            <a:r>
              <a:rPr lang="en-US" sz="2000" b="0" i="0" dirty="0">
                <a:solidFill>
                  <a:srgbClr val="333333"/>
                </a:solidFill>
                <a:effectLst/>
                <a:latin typeface="Times New Roman" panose="02020603050405020304" pitchFamily="18" charset="0"/>
                <a:cs typeface="Times New Roman" panose="02020603050405020304" pitchFamily="18" charset="0"/>
              </a:rPr>
              <a:t>Stage 1 is the piece of GRUB that resides in the MBR of another partition or drive. Since the main portion of GRUB is too large to fit into the 512 bytes of a boot sector, Stage 1 is used to transfer control to the next stage, either Stage 1.5 or Stage 2.</a:t>
            </a:r>
          </a:p>
          <a:p>
            <a:pPr marL="342900" indent="-342900" algn="just">
              <a:buFont typeface="Wingdings" panose="05000000000000000000" pitchFamily="2" charset="2"/>
              <a:buChar char="Ø"/>
            </a:pPr>
            <a:r>
              <a:rPr lang="en-US" sz="2000" b="0" i="0" dirty="0">
                <a:solidFill>
                  <a:srgbClr val="333333"/>
                </a:solidFill>
                <a:effectLst/>
                <a:latin typeface="Times New Roman" panose="02020603050405020304" pitchFamily="18" charset="0"/>
                <a:cs typeface="Times New Roman" panose="02020603050405020304" pitchFamily="18" charset="0"/>
              </a:rPr>
              <a:t>Stage 1.5 is loaded by Stage 1 only if the hardware requires it. Stage 1.5 is filesystem-specific; that is, there is a different version for each filesystem that GRUB can load. The name of the filesystem is part of the filename. Stage 1.5 loads Stage 2.</a:t>
            </a:r>
          </a:p>
          <a:p>
            <a:pPr marL="342900" indent="-342900" algn="just">
              <a:buFont typeface="Wingdings" panose="05000000000000000000" pitchFamily="2" charset="2"/>
              <a:buChar char="Ø"/>
            </a:pPr>
            <a:r>
              <a:rPr lang="en-US" sz="2000" b="0" i="0" dirty="0">
                <a:solidFill>
                  <a:srgbClr val="333333"/>
                </a:solidFill>
                <a:effectLst/>
                <a:latin typeface="Times New Roman" panose="02020603050405020304" pitchFamily="18" charset="0"/>
                <a:cs typeface="Times New Roman" panose="02020603050405020304" pitchFamily="18" charset="0"/>
              </a:rPr>
              <a:t>Stage 2 runs the main body of the GRUB code. It displays the menu, lets you select the operating system to be run, and starts the system you’ve chosen.</a:t>
            </a:r>
          </a:p>
          <a:p>
            <a:pPr marL="342900" indent="-342900" algn="just">
              <a:buFont typeface="Wingdings" panose="05000000000000000000" pitchFamily="2" charset="2"/>
              <a:buChar char="Ø"/>
            </a:pPr>
            <a:r>
              <a:rPr lang="en-US" sz="2000" dirty="0">
                <a:solidFill>
                  <a:srgbClr val="333333"/>
                </a:solidFill>
                <a:latin typeface="Times New Roman" panose="02020603050405020304" pitchFamily="18" charset="0"/>
                <a:cs typeface="Times New Roman" panose="02020603050405020304" pitchFamily="18" charset="0"/>
              </a:rPr>
              <a:t>T</a:t>
            </a:r>
            <a:r>
              <a:rPr lang="en-US" sz="2000" b="0" i="0" dirty="0">
                <a:solidFill>
                  <a:srgbClr val="333333"/>
                </a:solidFill>
                <a:effectLst/>
                <a:latin typeface="Times New Roman" panose="02020603050405020304" pitchFamily="18" charset="0"/>
                <a:cs typeface="Times New Roman" panose="02020603050405020304" pitchFamily="18" charset="0"/>
              </a:rPr>
              <a:t>o install GRUB is with the </a:t>
            </a:r>
            <a:r>
              <a:rPr lang="en-US" sz="2000" b="1" i="0" dirty="0">
                <a:solidFill>
                  <a:srgbClr val="333333"/>
                </a:solidFill>
                <a:effectLst/>
                <a:latin typeface="Times New Roman" panose="02020603050405020304" pitchFamily="18" charset="0"/>
                <a:cs typeface="Times New Roman" panose="02020603050405020304" pitchFamily="18" charset="0"/>
              </a:rPr>
              <a:t>grub-install</a:t>
            </a:r>
            <a:r>
              <a:rPr lang="en-US" sz="2000" b="0" i="0" dirty="0">
                <a:solidFill>
                  <a:srgbClr val="333333"/>
                </a:solidFill>
                <a:effectLst/>
                <a:latin typeface="Times New Roman" panose="02020603050405020304" pitchFamily="18" charset="0"/>
                <a:cs typeface="Times New Roman" panose="02020603050405020304" pitchFamily="18" charset="0"/>
              </a:rPr>
              <a:t> shell script.</a:t>
            </a:r>
            <a:endParaRPr lang="en-US" sz="2000" dirty="0">
              <a:solidFill>
                <a:srgbClr val="333333"/>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 xmlns:a16="http://schemas.microsoft.com/office/drawing/2014/main" id="{327D219E-DE06-3BC1-8C23-CE0BDA511F70}"/>
              </a:ext>
            </a:extLst>
          </p:cNvPr>
          <p:cNvSpPr txBox="1"/>
          <p:nvPr/>
        </p:nvSpPr>
        <p:spPr>
          <a:xfrm>
            <a:off x="10272464" y="1196752"/>
            <a:ext cx="1584176" cy="52322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800" dirty="0">
                <a:solidFill>
                  <a:schemeClr val="bg1"/>
                </a:solidFill>
                <a:latin typeface="Times New Roman" panose="02020603050405020304" pitchFamily="18" charset="0"/>
                <a:cs typeface="Times New Roman" panose="02020603050405020304" pitchFamily="18" charset="0"/>
              </a:rPr>
              <a:t>Contd</a:t>
            </a:r>
            <a:r>
              <a:rPr lang="en-IN" sz="1800"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 xmlns:p14="http://schemas.microsoft.com/office/powerpoint/2010/main" val="328949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 xmlns:a16="http://schemas.microsoft.com/office/drawing/2014/main" id="{12F1759F-449A-6529-84FA-37223DBCB4A1}"/>
              </a:ext>
            </a:extLst>
          </p:cNvPr>
          <p:cNvGraphicFramePr>
            <a:graphicFrameLocks noGrp="1"/>
          </p:cNvGraphicFramePr>
          <p:nvPr>
            <p:extLst>
              <p:ext uri="{D42A27DB-BD31-4B8C-83A1-F6EECF244321}">
                <p14:modId xmlns="" xmlns:p14="http://schemas.microsoft.com/office/powerpoint/2010/main" val="3478177160"/>
              </p:ext>
            </p:extLst>
          </p:nvPr>
        </p:nvGraphicFramePr>
        <p:xfrm>
          <a:off x="315310" y="476672"/>
          <a:ext cx="11561380" cy="6209214"/>
        </p:xfrm>
        <a:graphic>
          <a:graphicData uri="http://schemas.openxmlformats.org/drawingml/2006/table">
            <a:tbl>
              <a:tblPr firstRow="1" bandRow="1">
                <a:tableStyleId>{5C22544A-7EE6-4342-B048-85BDC9FD1C3A}</a:tableStyleId>
              </a:tblPr>
              <a:tblGrid>
                <a:gridCol w="2251598">
                  <a:extLst>
                    <a:ext uri="{9D8B030D-6E8A-4147-A177-3AD203B41FA5}">
                      <a16:colId xmlns="" xmlns:a16="http://schemas.microsoft.com/office/drawing/2014/main" val="2389534309"/>
                    </a:ext>
                  </a:extLst>
                </a:gridCol>
                <a:gridCol w="5223707">
                  <a:extLst>
                    <a:ext uri="{9D8B030D-6E8A-4147-A177-3AD203B41FA5}">
                      <a16:colId xmlns="" xmlns:a16="http://schemas.microsoft.com/office/drawing/2014/main" val="2859997650"/>
                    </a:ext>
                  </a:extLst>
                </a:gridCol>
                <a:gridCol w="4086075">
                  <a:extLst>
                    <a:ext uri="{9D8B030D-6E8A-4147-A177-3AD203B41FA5}">
                      <a16:colId xmlns="" xmlns:a16="http://schemas.microsoft.com/office/drawing/2014/main" val="1593560455"/>
                    </a:ext>
                  </a:extLst>
                </a:gridCol>
              </a:tblGrid>
              <a:tr h="328743">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800">
                          <a:solidFill>
                            <a:schemeClr val="bg1"/>
                          </a:solidFill>
                          <a:effectLst/>
                          <a:latin typeface="Times New Roman" panose="02020603050405020304" pitchFamily="18" charset="0"/>
                          <a:cs typeface="Times New Roman" panose="02020603050405020304" pitchFamily="18" charset="0"/>
                        </a:rPr>
                        <a:t>Features</a:t>
                      </a: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800">
                          <a:solidFill>
                            <a:schemeClr val="bg1"/>
                          </a:solidFill>
                          <a:effectLst/>
                          <a:latin typeface="Times New Roman" panose="02020603050405020304" pitchFamily="18" charset="0"/>
                          <a:cs typeface="Times New Roman" panose="02020603050405020304" pitchFamily="18" charset="0"/>
                        </a:rPr>
                        <a:t>GRUB</a:t>
                      </a: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800">
                          <a:solidFill>
                            <a:schemeClr val="bg1"/>
                          </a:solidFill>
                          <a:effectLst/>
                          <a:latin typeface="Times New Roman" panose="02020603050405020304" pitchFamily="18" charset="0"/>
                          <a:cs typeface="Times New Roman" panose="02020603050405020304" pitchFamily="18" charset="0"/>
                        </a:rPr>
                        <a:t>LILO</a:t>
                      </a:r>
                    </a:p>
                  </a:txBody>
                  <a:tcPr/>
                </a:tc>
                <a:extLst>
                  <a:ext uri="{0D108BD9-81ED-4DB2-BD59-A6C34878D82A}">
                    <a16:rowId xmlns="" xmlns:a16="http://schemas.microsoft.com/office/drawing/2014/main" val="2513070942"/>
                  </a:ext>
                </a:extLst>
              </a:tr>
              <a:tr h="1103665">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600" b="1">
                          <a:solidFill>
                            <a:srgbClr val="333333"/>
                          </a:solidFill>
                          <a:effectLst/>
                          <a:latin typeface="Times New Roman" panose="02020603050405020304" pitchFamily="18" charset="0"/>
                          <a:cs typeface="Times New Roman" panose="02020603050405020304" pitchFamily="18" charset="0"/>
                        </a:rPr>
                        <a:t>Definition</a:t>
                      </a:r>
                      <a:endParaRPr lang="en-IN" sz="1600">
                        <a:solidFill>
                          <a:srgbClr val="333333"/>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a:solidFill>
                            <a:srgbClr val="333333"/>
                          </a:solidFill>
                          <a:effectLst/>
                          <a:latin typeface="Times New Roman" panose="02020603050405020304" pitchFamily="18" charset="0"/>
                          <a:cs typeface="Times New Roman" panose="02020603050405020304" pitchFamily="18" charset="0"/>
                        </a:rPr>
                        <a:t>A boot loader offered by the GNU project is called GRUB.</a:t>
                      </a: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a:solidFill>
                            <a:srgbClr val="333333"/>
                          </a:solidFill>
                          <a:effectLst/>
                          <a:latin typeface="Times New Roman" panose="02020603050405020304" pitchFamily="18" charset="0"/>
                          <a:cs typeface="Times New Roman" panose="02020603050405020304" pitchFamily="18" charset="0"/>
                        </a:rPr>
                        <a:t>It is a Linux bootloader that replaced loadlin as the default boot loader for most Linux OS in the years following its success.</a:t>
                      </a:r>
                    </a:p>
                  </a:txBody>
                  <a:tcPr/>
                </a:tc>
                <a:extLst>
                  <a:ext uri="{0D108BD9-81ED-4DB2-BD59-A6C34878D82A}">
                    <a16:rowId xmlns="" xmlns:a16="http://schemas.microsoft.com/office/drawing/2014/main" val="2525599091"/>
                  </a:ext>
                </a:extLst>
              </a:tr>
              <a:tr h="739673">
                <a:tc>
                  <a:txBody>
                    <a:bodyPr/>
                    <a:lstStyle/>
                    <a:p>
                      <a:r>
                        <a:rPr lang="en-IN" sz="1600" b="1">
                          <a:solidFill>
                            <a:srgbClr val="333333"/>
                          </a:solidFill>
                          <a:effectLst/>
                          <a:latin typeface="Times New Roman" panose="02020603050405020304" pitchFamily="18" charset="0"/>
                          <a:cs typeface="Times New Roman" panose="02020603050405020304" pitchFamily="18" charset="0"/>
                        </a:rPr>
                        <a:t>Introduction</a:t>
                      </a:r>
                      <a:endParaRPr lang="en-IN" sz="1600">
                        <a:latin typeface="Times New Roman" panose="02020603050405020304" pitchFamily="18" charset="0"/>
                        <a:cs typeface="Times New Roman" panose="02020603050405020304" pitchFamily="18" charset="0"/>
                      </a:endParaRPr>
                    </a:p>
                  </a:txBody>
                  <a:tcPr/>
                </a:tc>
                <a:tc>
                  <a:txBody>
                    <a:bodyPr/>
                    <a:lstStyle/>
                    <a:p>
                      <a:r>
                        <a:rPr lang="en-US" sz="1600" dirty="0">
                          <a:solidFill>
                            <a:srgbClr val="333333"/>
                          </a:solidFill>
                          <a:effectLst/>
                          <a:latin typeface="Times New Roman" panose="02020603050405020304" pitchFamily="18" charset="0"/>
                          <a:cs typeface="Times New Roman" panose="02020603050405020304" pitchFamily="18" charset="0"/>
                        </a:rPr>
                        <a:t>It was introduced in 1995</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dirty="0">
                          <a:solidFill>
                            <a:srgbClr val="333333"/>
                          </a:solidFill>
                          <a:effectLst/>
                          <a:latin typeface="Times New Roman" panose="02020603050405020304" pitchFamily="18" charset="0"/>
                          <a:cs typeface="Times New Roman" panose="02020603050405020304" pitchFamily="18" charset="0"/>
                        </a:rPr>
                        <a:t>Werner </a:t>
                      </a:r>
                      <a:r>
                        <a:rPr lang="en-US" sz="1600" dirty="0" err="1">
                          <a:solidFill>
                            <a:srgbClr val="333333"/>
                          </a:solidFill>
                          <a:effectLst/>
                          <a:latin typeface="Times New Roman" panose="02020603050405020304" pitchFamily="18" charset="0"/>
                          <a:cs typeface="Times New Roman" panose="02020603050405020304" pitchFamily="18" charset="0"/>
                        </a:rPr>
                        <a:t>Almesberger</a:t>
                      </a:r>
                      <a:r>
                        <a:rPr lang="en-US" sz="1600" dirty="0">
                          <a:solidFill>
                            <a:srgbClr val="333333"/>
                          </a:solidFill>
                          <a:effectLst/>
                          <a:latin typeface="Times New Roman" panose="02020603050405020304" pitchFamily="18" charset="0"/>
                          <a:cs typeface="Times New Roman" panose="02020603050405020304" pitchFamily="18" charset="0"/>
                        </a:rPr>
                        <a:t> was the first to introduce the LILO from 1992 to 1997.</a:t>
                      </a:r>
                    </a:p>
                  </a:txBody>
                  <a:tcPr/>
                </a:tc>
                <a:extLst>
                  <a:ext uri="{0D108BD9-81ED-4DB2-BD59-A6C34878D82A}">
                    <a16:rowId xmlns="" xmlns:a16="http://schemas.microsoft.com/office/drawing/2014/main" val="3245427265"/>
                  </a:ext>
                </a:extLst>
              </a:tr>
              <a:tr h="689791">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600" b="1">
                          <a:solidFill>
                            <a:srgbClr val="333333"/>
                          </a:solidFill>
                          <a:effectLst/>
                          <a:latin typeface="Times New Roman" panose="02020603050405020304" pitchFamily="18" charset="0"/>
                          <a:cs typeface="Times New Roman" panose="02020603050405020304" pitchFamily="18" charset="0"/>
                        </a:rPr>
                        <a:t>Supporting OS</a:t>
                      </a:r>
                      <a:endParaRPr lang="en-IN" sz="1600">
                        <a:solidFill>
                          <a:srgbClr val="333333"/>
                        </a:solidFill>
                        <a:effectLst/>
                        <a:latin typeface="Times New Roman" panose="02020603050405020304" pitchFamily="18" charset="0"/>
                        <a:cs typeface="Times New Roman" panose="02020603050405020304" pitchFamily="18" charset="0"/>
                      </a:endParaRPr>
                    </a:p>
                  </a:txBody>
                  <a:tcPr/>
                </a:tc>
                <a:tc>
                  <a:txBody>
                    <a:bodyPr/>
                    <a:lstStyle/>
                    <a:p>
                      <a:r>
                        <a:rPr lang="en-US" sz="1600">
                          <a:solidFill>
                            <a:srgbClr val="333333"/>
                          </a:solidFill>
                          <a:effectLst/>
                          <a:latin typeface="Times New Roman" panose="02020603050405020304" pitchFamily="18" charset="0"/>
                          <a:cs typeface="Times New Roman" panose="02020603050405020304" pitchFamily="18" charset="0"/>
                        </a:rPr>
                        <a:t>It supports multiple OS, including Windows, macOS, Linux, Unix, BSD, and Solaris.</a:t>
                      </a:r>
                      <a:endParaRPr lang="en-IN" sz="160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a:solidFill>
                            <a:srgbClr val="333333"/>
                          </a:solidFill>
                          <a:effectLst/>
                          <a:latin typeface="Times New Roman" panose="02020603050405020304" pitchFamily="18" charset="0"/>
                          <a:cs typeface="Times New Roman" panose="02020603050405020304" pitchFamily="18" charset="0"/>
                        </a:rPr>
                        <a:t>It supports only a single operating system which is Linux OS.</a:t>
                      </a:r>
                    </a:p>
                  </a:txBody>
                  <a:tcPr/>
                </a:tc>
                <a:extLst>
                  <a:ext uri="{0D108BD9-81ED-4DB2-BD59-A6C34878D82A}">
                    <a16:rowId xmlns="" xmlns:a16="http://schemas.microsoft.com/office/drawing/2014/main" val="107574782"/>
                  </a:ext>
                </a:extLst>
              </a:tr>
              <a:tr h="301348">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600" b="1">
                          <a:solidFill>
                            <a:srgbClr val="333333"/>
                          </a:solidFill>
                          <a:effectLst/>
                          <a:latin typeface="Times New Roman" panose="02020603050405020304" pitchFamily="18" charset="0"/>
                          <a:cs typeface="Times New Roman" panose="02020603050405020304" pitchFamily="18" charset="0"/>
                        </a:rPr>
                        <a:t>Complexity</a:t>
                      </a:r>
                      <a:endParaRPr lang="en-IN" sz="1600">
                        <a:solidFill>
                          <a:srgbClr val="333333"/>
                        </a:solidFill>
                        <a:effectLst/>
                        <a:latin typeface="Times New Roman" panose="02020603050405020304" pitchFamily="18" charset="0"/>
                        <a:cs typeface="Times New Roman" panose="02020603050405020304" pitchFamily="18" charset="0"/>
                      </a:endParaRPr>
                    </a:p>
                  </a:txBody>
                  <a:tcPr/>
                </a:tc>
                <a:tc>
                  <a:txBody>
                    <a:bodyPr/>
                    <a:lstStyle/>
                    <a:p>
                      <a:r>
                        <a:rPr lang="en-US" sz="1600">
                          <a:solidFill>
                            <a:srgbClr val="333333"/>
                          </a:solidFill>
                          <a:effectLst/>
                          <a:latin typeface="Times New Roman" panose="02020603050405020304" pitchFamily="18" charset="0"/>
                          <a:cs typeface="Times New Roman" panose="02020603050405020304" pitchFamily="18" charset="0"/>
                        </a:rPr>
                        <a:t>It is more complex than LILO</a:t>
                      </a:r>
                      <a:endParaRPr lang="en-IN" sz="160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a:solidFill>
                            <a:srgbClr val="333333"/>
                          </a:solidFill>
                          <a:effectLst/>
                          <a:latin typeface="Times New Roman" panose="02020603050405020304" pitchFamily="18" charset="0"/>
                          <a:cs typeface="Times New Roman" panose="02020603050405020304" pitchFamily="18" charset="0"/>
                        </a:rPr>
                        <a:t>It is simple and easy to use.</a:t>
                      </a:r>
                    </a:p>
                  </a:txBody>
                  <a:tcPr/>
                </a:tc>
                <a:extLst>
                  <a:ext uri="{0D108BD9-81ED-4DB2-BD59-A6C34878D82A}">
                    <a16:rowId xmlns="" xmlns:a16="http://schemas.microsoft.com/office/drawing/2014/main" val="1829815512"/>
                  </a:ext>
                </a:extLst>
              </a:tr>
              <a:tr h="520510">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600" b="1">
                          <a:solidFill>
                            <a:srgbClr val="333333"/>
                          </a:solidFill>
                          <a:effectLst/>
                          <a:latin typeface="Times New Roman" panose="02020603050405020304" pitchFamily="18" charset="0"/>
                          <a:cs typeface="Times New Roman" panose="02020603050405020304" pitchFamily="18" charset="0"/>
                        </a:rPr>
                        <a:t>GUI Menu Choice</a:t>
                      </a:r>
                      <a:endParaRPr lang="en-IN" sz="1600">
                        <a:solidFill>
                          <a:srgbClr val="333333"/>
                        </a:solidFill>
                        <a:effectLst/>
                        <a:latin typeface="Times New Roman" panose="02020603050405020304" pitchFamily="18" charset="0"/>
                        <a:cs typeface="Times New Roman" panose="02020603050405020304" pitchFamily="18" charset="0"/>
                      </a:endParaRPr>
                    </a:p>
                  </a:txBody>
                  <a:tcPr/>
                </a:tc>
                <a:tc>
                  <a:txBody>
                    <a:bodyPr/>
                    <a:lstStyle/>
                    <a:p>
                      <a:r>
                        <a:rPr lang="en-US" sz="1600">
                          <a:solidFill>
                            <a:srgbClr val="333333"/>
                          </a:solidFill>
                          <a:effectLst/>
                          <a:latin typeface="Times New Roman" panose="02020603050405020304" pitchFamily="18" charset="0"/>
                          <a:cs typeface="Times New Roman" panose="02020603050405020304" pitchFamily="18" charset="0"/>
                        </a:rPr>
                        <a:t>It includes a GUI menu choice</a:t>
                      </a:r>
                      <a:endParaRPr lang="en-IN" sz="160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a:solidFill>
                            <a:srgbClr val="333333"/>
                          </a:solidFill>
                          <a:effectLst/>
                          <a:latin typeface="Times New Roman" panose="02020603050405020304" pitchFamily="18" charset="0"/>
                          <a:cs typeface="Times New Roman" panose="02020603050405020304" pitchFamily="18" charset="0"/>
                        </a:rPr>
                        <a:t>It doesn't include a GUI menu choice.</a:t>
                      </a:r>
                    </a:p>
                  </a:txBody>
                  <a:tcPr/>
                </a:tc>
                <a:extLst>
                  <a:ext uri="{0D108BD9-81ED-4DB2-BD59-A6C34878D82A}">
                    <a16:rowId xmlns="" xmlns:a16="http://schemas.microsoft.com/office/drawing/2014/main" val="404182298"/>
                  </a:ext>
                </a:extLst>
              </a:tr>
              <a:tr h="896728">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600" b="1">
                          <a:solidFill>
                            <a:srgbClr val="333333"/>
                          </a:solidFill>
                          <a:effectLst/>
                          <a:latin typeface="Times New Roman" panose="02020603050405020304" pitchFamily="18" charset="0"/>
                          <a:cs typeface="Times New Roman" panose="02020603050405020304" pitchFamily="18" charset="0"/>
                        </a:rPr>
                        <a:t>Development</a:t>
                      </a:r>
                      <a:endParaRPr lang="en-IN" sz="1600">
                        <a:solidFill>
                          <a:srgbClr val="333333"/>
                        </a:solidFill>
                        <a:effectLst/>
                        <a:latin typeface="Times New Roman" panose="02020603050405020304" pitchFamily="18" charset="0"/>
                        <a:cs typeface="Times New Roman" panose="02020603050405020304" pitchFamily="18" charset="0"/>
                      </a:endParaRPr>
                    </a:p>
                  </a:txBody>
                  <a:tcPr/>
                </a:tc>
                <a:tc>
                  <a:txBody>
                    <a:bodyPr/>
                    <a:lstStyle/>
                    <a:p>
                      <a:r>
                        <a:rPr lang="en-US" sz="1600">
                          <a:solidFill>
                            <a:srgbClr val="333333"/>
                          </a:solidFill>
                          <a:effectLst/>
                          <a:latin typeface="Times New Roman" panose="02020603050405020304" pitchFamily="18" charset="0"/>
                          <a:cs typeface="Times New Roman" panose="02020603050405020304" pitchFamily="18" charset="0"/>
                        </a:rPr>
                        <a:t>It is developed by GNU Project</a:t>
                      </a:r>
                      <a:endParaRPr lang="en-IN" sz="160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a:solidFill>
                            <a:srgbClr val="333333"/>
                          </a:solidFill>
                          <a:effectLst/>
                          <a:latin typeface="Times New Roman" panose="02020603050405020304" pitchFamily="18" charset="0"/>
                          <a:cs typeface="Times New Roman" panose="02020603050405020304" pitchFamily="18" charset="0"/>
                        </a:rPr>
                        <a:t>Werner Almesberger, John Coffman and Joachim Wiedorn are developers developed LILO.</a:t>
                      </a:r>
                    </a:p>
                  </a:txBody>
                  <a:tcPr/>
                </a:tc>
                <a:extLst>
                  <a:ext uri="{0D108BD9-81ED-4DB2-BD59-A6C34878D82A}">
                    <a16:rowId xmlns="" xmlns:a16="http://schemas.microsoft.com/office/drawing/2014/main" val="1920703636"/>
                  </a:ext>
                </a:extLst>
              </a:tr>
              <a:tr h="301348">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600" b="1">
                          <a:solidFill>
                            <a:srgbClr val="333333"/>
                          </a:solidFill>
                          <a:effectLst/>
                          <a:latin typeface="Times New Roman" panose="02020603050405020304" pitchFamily="18" charset="0"/>
                          <a:cs typeface="Times New Roman" panose="02020603050405020304" pitchFamily="18" charset="0"/>
                        </a:rPr>
                        <a:t>Type</a:t>
                      </a:r>
                      <a:endParaRPr lang="en-IN" sz="1600">
                        <a:solidFill>
                          <a:srgbClr val="333333"/>
                        </a:solidFill>
                        <a:effectLst/>
                        <a:latin typeface="Times New Roman" panose="02020603050405020304" pitchFamily="18" charset="0"/>
                        <a:cs typeface="Times New Roman" panose="02020603050405020304" pitchFamily="18" charset="0"/>
                      </a:endParaRPr>
                    </a:p>
                  </a:txBody>
                  <a:tcPr/>
                </a:tc>
                <a:tc>
                  <a:txBody>
                    <a:bodyPr/>
                    <a:lstStyle/>
                    <a:p>
                      <a:r>
                        <a:rPr lang="en-US" sz="1600">
                          <a:solidFill>
                            <a:srgbClr val="333333"/>
                          </a:solidFill>
                          <a:effectLst/>
                          <a:latin typeface="Times New Roman" panose="02020603050405020304" pitchFamily="18" charset="0"/>
                          <a:cs typeface="Times New Roman" panose="02020603050405020304" pitchFamily="18" charset="0"/>
                        </a:rPr>
                        <a:t>It is a new default boot loader</a:t>
                      </a:r>
                      <a:endParaRPr lang="en-IN" sz="160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a:solidFill>
                            <a:srgbClr val="333333"/>
                          </a:solidFill>
                          <a:effectLst/>
                          <a:latin typeface="Times New Roman" panose="02020603050405020304" pitchFamily="18" charset="0"/>
                          <a:cs typeface="Times New Roman" panose="02020603050405020304" pitchFamily="18" charset="0"/>
                        </a:rPr>
                        <a:t>It is an old default boot loader.</a:t>
                      </a:r>
                    </a:p>
                  </a:txBody>
                  <a:tcPr/>
                </a:tc>
                <a:extLst>
                  <a:ext uri="{0D108BD9-81ED-4DB2-BD59-A6C34878D82A}">
                    <a16:rowId xmlns="" xmlns:a16="http://schemas.microsoft.com/office/drawing/2014/main" val="385143141"/>
                  </a:ext>
                </a:extLst>
              </a:tr>
              <a:tr h="482854">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600" b="1">
                          <a:solidFill>
                            <a:srgbClr val="333333"/>
                          </a:solidFill>
                          <a:effectLst/>
                          <a:latin typeface="Times New Roman" panose="02020603050405020304" pitchFamily="18" charset="0"/>
                          <a:cs typeface="Times New Roman" panose="02020603050405020304" pitchFamily="18" charset="0"/>
                        </a:rPr>
                        <a:t>Network Booting</a:t>
                      </a:r>
                      <a:endParaRPr lang="en-IN" sz="1600">
                        <a:solidFill>
                          <a:srgbClr val="333333"/>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600">
                          <a:solidFill>
                            <a:srgbClr val="333333"/>
                          </a:solidFill>
                          <a:effectLst/>
                          <a:latin typeface="Times New Roman" panose="02020603050405020304" pitchFamily="18" charset="0"/>
                          <a:cs typeface="Times New Roman" panose="02020603050405020304" pitchFamily="18" charset="0"/>
                        </a:rPr>
                        <a:t>It supports network booting.</a:t>
                      </a: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a:solidFill>
                            <a:srgbClr val="333333"/>
                          </a:solidFill>
                          <a:effectLst/>
                          <a:latin typeface="Times New Roman" panose="02020603050405020304" pitchFamily="18" charset="0"/>
                          <a:cs typeface="Times New Roman" panose="02020603050405020304" pitchFamily="18" charset="0"/>
                        </a:rPr>
                        <a:t>It doesn't support network booting.</a:t>
                      </a:r>
                    </a:p>
                  </a:txBody>
                  <a:tcPr/>
                </a:tc>
                <a:extLst>
                  <a:ext uri="{0D108BD9-81ED-4DB2-BD59-A6C34878D82A}">
                    <a16:rowId xmlns="" xmlns:a16="http://schemas.microsoft.com/office/drawing/2014/main" val="3625324708"/>
                  </a:ext>
                </a:extLst>
              </a:tr>
              <a:tr h="739673">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600" b="1">
                          <a:solidFill>
                            <a:srgbClr val="333333"/>
                          </a:solidFill>
                          <a:effectLst/>
                          <a:latin typeface="Times New Roman" panose="02020603050405020304" pitchFamily="18" charset="0"/>
                          <a:cs typeface="Times New Roman" panose="02020603050405020304" pitchFamily="18" charset="0"/>
                        </a:rPr>
                        <a:t>Interactive Command Interface</a:t>
                      </a:r>
                      <a:endParaRPr lang="en-IN" sz="1600">
                        <a:solidFill>
                          <a:srgbClr val="333333"/>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a:solidFill>
                            <a:srgbClr val="333333"/>
                          </a:solidFill>
                          <a:effectLst/>
                          <a:latin typeface="Times New Roman" panose="02020603050405020304" pitchFamily="18" charset="0"/>
                          <a:cs typeface="Times New Roman" panose="02020603050405020304" pitchFamily="18" charset="0"/>
                        </a:rPr>
                        <a:t>It supports an interactive command interface.</a:t>
                      </a: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dirty="0">
                          <a:solidFill>
                            <a:srgbClr val="333333"/>
                          </a:solidFill>
                          <a:effectLst/>
                          <a:latin typeface="Times New Roman" panose="02020603050405020304" pitchFamily="18" charset="0"/>
                          <a:cs typeface="Times New Roman" panose="02020603050405020304" pitchFamily="18" charset="0"/>
                        </a:rPr>
                        <a:t>It doesn't support an interactive command interface</a:t>
                      </a:r>
                    </a:p>
                  </a:txBody>
                  <a:tcPr/>
                </a:tc>
                <a:extLst>
                  <a:ext uri="{0D108BD9-81ED-4DB2-BD59-A6C34878D82A}">
                    <a16:rowId xmlns="" xmlns:a16="http://schemas.microsoft.com/office/drawing/2014/main" val="845090271"/>
                  </a:ext>
                </a:extLst>
              </a:tr>
            </a:tbl>
          </a:graphicData>
        </a:graphic>
      </p:graphicFrame>
      <p:sp>
        <p:nvSpPr>
          <p:cNvPr id="9" name="TextBox 8">
            <a:extLst>
              <a:ext uri="{FF2B5EF4-FFF2-40B4-BE49-F238E27FC236}">
                <a16:creationId xmlns="" xmlns:a16="http://schemas.microsoft.com/office/drawing/2014/main" id="{CDAD62C0-9C5B-6716-4D1F-1DD780B1BBED}"/>
              </a:ext>
            </a:extLst>
          </p:cNvPr>
          <p:cNvSpPr txBox="1"/>
          <p:nvPr/>
        </p:nvSpPr>
        <p:spPr>
          <a:xfrm>
            <a:off x="3758042" y="0"/>
            <a:ext cx="4572000" cy="36933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b="1" dirty="0">
                <a:latin typeface="Times New Roman" panose="02020603050405020304" pitchFamily="18" charset="0"/>
                <a:cs typeface="Times New Roman" panose="02020603050405020304" pitchFamily="18" charset="0"/>
              </a:rPr>
              <a:t>DIFFERENCES B/W GRUB &amp; LILO</a:t>
            </a:r>
            <a:endParaRPr lang="en-IN" b="1" dirty="0"/>
          </a:p>
        </p:txBody>
      </p:sp>
    </p:spTree>
    <p:extLst>
      <p:ext uri="{BB962C8B-B14F-4D97-AF65-F5344CB8AC3E}">
        <p14:creationId xmlns="" xmlns:p14="http://schemas.microsoft.com/office/powerpoint/2010/main" val="386023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B6E3F0-1EB9-D130-CBED-39114D217B12}"/>
              </a:ext>
            </a:extLst>
          </p:cNvPr>
          <p:cNvSpPr>
            <a:spLocks noGrp="1"/>
          </p:cNvSpPr>
          <p:nvPr>
            <p:ph type="title"/>
          </p:nvPr>
        </p:nvSpPr>
        <p:spPr>
          <a:xfrm>
            <a:off x="467544" y="1340768"/>
            <a:ext cx="7850834" cy="524131"/>
          </a:xfrm>
        </p:spPr>
        <p:txBody>
          <a:bodyPr/>
          <a:lstStyle/>
          <a:p>
            <a:pPr algn="l"/>
            <a:r>
              <a:rPr lang="en-IN" dirty="0">
                <a:latin typeface="Times New Roman" panose="02020603050405020304" pitchFamily="18" charset="0"/>
                <a:cs typeface="Times New Roman" panose="02020603050405020304" pitchFamily="18" charset="0"/>
              </a:rPr>
              <a:t>KERNEL &amp; INIT</a:t>
            </a:r>
          </a:p>
        </p:txBody>
      </p:sp>
      <p:sp>
        <p:nvSpPr>
          <p:cNvPr id="3" name="Content Placeholder 2">
            <a:extLst>
              <a:ext uri="{FF2B5EF4-FFF2-40B4-BE49-F238E27FC236}">
                <a16:creationId xmlns="" xmlns:a16="http://schemas.microsoft.com/office/drawing/2014/main" id="{989A0A6C-B59B-56F2-A68F-CFD9411C43F6}"/>
              </a:ext>
            </a:extLst>
          </p:cNvPr>
          <p:cNvSpPr>
            <a:spLocks noGrp="1"/>
          </p:cNvSpPr>
          <p:nvPr>
            <p:ph idx="1"/>
          </p:nvPr>
        </p:nvSpPr>
        <p:spPr>
          <a:xfrm>
            <a:off x="467544" y="2060848"/>
            <a:ext cx="11101064" cy="4464496"/>
          </a:xfrm>
        </p:spPr>
        <p:txBody>
          <a:bodyPr>
            <a:noAutofit/>
          </a:bodyPr>
          <a:lstStyle/>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kernel, once it is loaded, finds </a:t>
            </a:r>
            <a:r>
              <a:rPr lang="en-IN" sz="2000" dirty="0" err="1">
                <a:latin typeface="Times New Roman" panose="02020603050405020304" pitchFamily="18" charset="0"/>
                <a:cs typeface="Times New Roman" panose="02020603050405020304" pitchFamily="18" charset="0"/>
              </a:rPr>
              <a:t>init</a:t>
            </a:r>
            <a:r>
              <a:rPr lang="en-IN" sz="2000" dirty="0">
                <a:latin typeface="Times New Roman" panose="02020603050405020304" pitchFamily="18" charset="0"/>
                <a:cs typeface="Times New Roman" panose="02020603050405020304" pitchFamily="18" charset="0"/>
              </a:rPr>
              <a:t> in </a:t>
            </a:r>
            <a:r>
              <a:rPr lang="en-IN" sz="2000" dirty="0" err="1">
                <a:latin typeface="Times New Roman" panose="02020603050405020304" pitchFamily="18" charset="0"/>
                <a:cs typeface="Times New Roman" panose="02020603050405020304" pitchFamily="18" charset="0"/>
              </a:rPr>
              <a:t>sbin</a:t>
            </a:r>
            <a:r>
              <a:rPr lang="en-IN" sz="2000" dirty="0">
                <a:latin typeface="Times New Roman" panose="02020603050405020304" pitchFamily="18" charset="0"/>
                <a:cs typeface="Times New Roman" panose="02020603050405020304" pitchFamily="18" charset="0"/>
              </a:rPr>
              <a:t> and executes it.</a:t>
            </a:r>
          </a:p>
          <a:p>
            <a:pPr algn="just">
              <a:buFont typeface="Wingdings" panose="05000000000000000000"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When </a:t>
            </a:r>
            <a:r>
              <a:rPr lang="en-US" sz="2000" b="1" i="0" dirty="0" err="1">
                <a:solidFill>
                  <a:srgbClr val="000000"/>
                </a:solidFill>
                <a:effectLst/>
                <a:latin typeface="Times New Roman" panose="02020603050405020304" pitchFamily="18" charset="0"/>
                <a:cs typeface="Times New Roman" panose="02020603050405020304" pitchFamily="18" charset="0"/>
              </a:rPr>
              <a:t>init</a:t>
            </a:r>
            <a:r>
              <a:rPr lang="en-US" sz="2000" b="0" i="0" dirty="0">
                <a:solidFill>
                  <a:srgbClr val="000000"/>
                </a:solidFill>
                <a:effectLst/>
                <a:latin typeface="Times New Roman" panose="02020603050405020304" pitchFamily="18" charset="0"/>
                <a:cs typeface="Times New Roman" panose="02020603050405020304" pitchFamily="18" charset="0"/>
              </a:rPr>
              <a:t> starts, it becomes the parent or grandparent of all of the processes that start up automatically on your Linux system.</a:t>
            </a:r>
          </a:p>
          <a:p>
            <a:pPr algn="just">
              <a:buFont typeface="Wingdings" panose="05000000000000000000" pitchFamily="2" charset="2"/>
              <a:buChar char="Ø"/>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first thing </a:t>
            </a:r>
            <a:r>
              <a:rPr kumimoji="0" lang="en-US" altLang="en-US" sz="2000" b="1"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init</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does, is reading its initialization file, /</a:t>
            </a:r>
            <a:r>
              <a:rPr kumimoji="0" lang="en-US" altLang="en-US" sz="20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etc</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init.</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This instructs </a:t>
            </a:r>
            <a:r>
              <a:rPr kumimoji="0" lang="en-US" altLang="en-US" sz="2000" b="1"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init</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to read an initial configuration script for the environment, which sets the path, starts swapping, checks the file systems, and so on.</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INIT tells </a:t>
            </a:r>
            <a:r>
              <a:rPr lang="en-US" sz="2000" b="0" i="0" dirty="0">
                <a:solidFill>
                  <a:srgbClr val="000000"/>
                </a:solidFill>
                <a:effectLst/>
                <a:latin typeface="Times New Roman" panose="02020603050405020304" pitchFamily="18" charset="0"/>
                <a:cs typeface="Times New Roman" panose="02020603050405020304" pitchFamily="18" charset="0"/>
              </a:rPr>
              <a:t>how the system should be set up in each run level and sets the default </a:t>
            </a:r>
            <a:r>
              <a:rPr lang="en-US" sz="2000" b="0" dirty="0">
                <a:solidFill>
                  <a:srgbClr val="000000"/>
                </a:solidFill>
                <a:effectLst/>
                <a:latin typeface="Times New Roman" panose="02020603050405020304" pitchFamily="18" charset="0"/>
                <a:cs typeface="Times New Roman" panose="02020603050405020304" pitchFamily="18" charset="0"/>
              </a:rPr>
              <a:t>run level</a:t>
            </a:r>
            <a:r>
              <a:rPr lang="en-US" sz="2000" b="0" i="0" dirty="0">
                <a:solidFill>
                  <a:srgbClr val="000000"/>
                </a:solidFill>
                <a:effectLst/>
                <a:latin typeface="Times New Roman" panose="02020603050405020304" pitchFamily="18" charset="0"/>
                <a:cs typeface="Times New Roman" panose="02020603050405020304" pitchFamily="18" charset="0"/>
              </a:rPr>
              <a:t>. A run level is a configuration of processes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Command to check run-level </a:t>
            </a:r>
            <a:r>
              <a:rPr lang="en-US" altLang="en-US" sz="2000" b="1" dirty="0">
                <a:latin typeface="Times New Roman" panose="02020603050405020304" pitchFamily="18" charset="0"/>
                <a:cs typeface="Times New Roman" panose="02020603050405020304" pitchFamily="18" charset="0"/>
              </a:rPr>
              <a:t>who –r.</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After determining the default run-level for your system, </a:t>
            </a:r>
            <a:r>
              <a:rPr lang="en-IN" sz="2000" dirty="0" err="1">
                <a:latin typeface="Times New Roman" panose="02020603050405020304" pitchFamily="18" charset="0"/>
                <a:cs typeface="Times New Roman" panose="02020603050405020304" pitchFamily="18" charset="0"/>
              </a:rPr>
              <a:t>init</a:t>
            </a:r>
            <a:r>
              <a:rPr lang="en-IN" sz="2000" dirty="0">
                <a:latin typeface="Times New Roman" panose="02020603050405020304" pitchFamily="18" charset="0"/>
                <a:cs typeface="Times New Roman" panose="02020603050405020304" pitchFamily="18" charset="0"/>
              </a:rPr>
              <a:t> starts all of the background processes necessary for the system to run by looking in the root directory for the run-level.</a:t>
            </a:r>
          </a:p>
        </p:txBody>
      </p:sp>
      <p:sp>
        <p:nvSpPr>
          <p:cNvPr id="7" name="Rectangle 4">
            <a:extLst>
              <a:ext uri="{FF2B5EF4-FFF2-40B4-BE49-F238E27FC236}">
                <a16:creationId xmlns="" xmlns:a16="http://schemas.microsoft.com/office/drawing/2014/main" id="{CEDEE99D-9981-0A10-FFAC-507EBA333AFA}"/>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L="0" algn="l" defTabSz="457200" rtl="0" eaLnBrk="0" fontAlgn="base" latinLnBrk="0" hangingPunct="0">
              <a:spcBef>
                <a:spcPct val="0"/>
              </a:spcBef>
              <a:spcAft>
                <a:spcPct val="0"/>
              </a:spcAft>
              <a:defRPr sz="1800" kern="1200">
                <a:solidFill>
                  <a:schemeClr val="tx1"/>
                </a:solidFill>
                <a:latin typeface="Arial"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itchFamily="34" charset="0"/>
                <a:ea typeface="+mn-ea"/>
                <a:cs typeface="+mn-cs"/>
              </a:defRPr>
            </a:lvl5pPr>
            <a:lvl6pPr marL="2286000" algn="l" defTabSz="4572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743200" algn="l" defTabSz="4572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200400" algn="l" defTabSz="4572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657600" algn="l" defTabSz="4572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 xmlns:p14="http://schemas.microsoft.com/office/powerpoint/2010/main" val="4223155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9747C3-A932-FCEF-B45A-6EC2908D42B0}"/>
              </a:ext>
            </a:extLst>
          </p:cNvPr>
          <p:cNvSpPr>
            <a:spLocks noGrp="1"/>
          </p:cNvSpPr>
          <p:nvPr>
            <p:ph type="title"/>
          </p:nvPr>
        </p:nvSpPr>
        <p:spPr>
          <a:xfrm>
            <a:off x="498633" y="1124744"/>
            <a:ext cx="6986737" cy="659160"/>
          </a:xfrm>
        </p:spPr>
        <p:txBody>
          <a:bodyPr/>
          <a:lstStyle/>
          <a:p>
            <a:pPr algn="l"/>
            <a:r>
              <a:rPr lang="en-IN" dirty="0">
                <a:latin typeface="Times New Roman" panose="02020603050405020304" pitchFamily="18" charset="0"/>
                <a:cs typeface="Times New Roman" panose="02020603050405020304" pitchFamily="18" charset="0"/>
              </a:rPr>
              <a:t>Setting RUN-LEVELS</a:t>
            </a:r>
          </a:p>
        </p:txBody>
      </p:sp>
      <p:graphicFrame>
        <p:nvGraphicFramePr>
          <p:cNvPr id="4" name="Content Placeholder 3">
            <a:extLst>
              <a:ext uri="{FF2B5EF4-FFF2-40B4-BE49-F238E27FC236}">
                <a16:creationId xmlns="" xmlns:a16="http://schemas.microsoft.com/office/drawing/2014/main" id="{620E1719-9D3B-E4BD-EF23-309015F60025}"/>
              </a:ext>
            </a:extLst>
          </p:cNvPr>
          <p:cNvGraphicFramePr>
            <a:graphicFrameLocks noGrp="1"/>
          </p:cNvGraphicFramePr>
          <p:nvPr>
            <p:ph idx="1"/>
            <p:extLst>
              <p:ext uri="{D42A27DB-BD31-4B8C-83A1-F6EECF244321}">
                <p14:modId xmlns="" xmlns:p14="http://schemas.microsoft.com/office/powerpoint/2010/main" val="1747611428"/>
              </p:ext>
            </p:extLst>
          </p:nvPr>
        </p:nvGraphicFramePr>
        <p:xfrm>
          <a:off x="2022633" y="1916832"/>
          <a:ext cx="8146734" cy="4506916"/>
        </p:xfrm>
        <a:graphic>
          <a:graphicData uri="http://schemas.openxmlformats.org/drawingml/2006/table">
            <a:tbl>
              <a:tblPr/>
              <a:tblGrid>
                <a:gridCol w="2715578">
                  <a:extLst>
                    <a:ext uri="{9D8B030D-6E8A-4147-A177-3AD203B41FA5}">
                      <a16:colId xmlns="" xmlns:a16="http://schemas.microsoft.com/office/drawing/2014/main" val="1408360377"/>
                    </a:ext>
                  </a:extLst>
                </a:gridCol>
                <a:gridCol w="2715578">
                  <a:extLst>
                    <a:ext uri="{9D8B030D-6E8A-4147-A177-3AD203B41FA5}">
                      <a16:colId xmlns="" xmlns:a16="http://schemas.microsoft.com/office/drawing/2014/main" val="310359498"/>
                    </a:ext>
                  </a:extLst>
                </a:gridCol>
                <a:gridCol w="2715578">
                  <a:extLst>
                    <a:ext uri="{9D8B030D-6E8A-4147-A177-3AD203B41FA5}">
                      <a16:colId xmlns="" xmlns:a16="http://schemas.microsoft.com/office/drawing/2014/main" val="1756016654"/>
                    </a:ext>
                  </a:extLst>
                </a:gridCol>
              </a:tblGrid>
              <a:tr h="331890">
                <a:tc>
                  <a:txBody>
                    <a:bodyPr/>
                    <a:lstStyle/>
                    <a:p>
                      <a:pPr algn="l"/>
                      <a:r>
                        <a:rPr lang="en-IN" sz="1800" dirty="0">
                          <a:effectLst/>
                          <a:latin typeface="Times New Roman" panose="02020603050405020304" pitchFamily="18" charset="0"/>
                          <a:cs typeface="Times New Roman" panose="02020603050405020304" pitchFamily="18" charset="0"/>
                        </a:rPr>
                        <a:t>ID</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IN" sz="1800">
                          <a:effectLst/>
                          <a:latin typeface="Times New Roman" panose="02020603050405020304" pitchFamily="18" charset="0"/>
                          <a:cs typeface="Times New Roman" panose="02020603050405020304" pitchFamily="18" charset="0"/>
                        </a:rPr>
                        <a:t>Name</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IN" sz="1800">
                          <a:effectLst/>
                          <a:latin typeface="Times New Roman" panose="02020603050405020304" pitchFamily="18" charset="0"/>
                          <a:cs typeface="Times New Roman" panose="02020603050405020304" pitchFamily="18" charset="0"/>
                        </a:rPr>
                        <a:t>Description</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 xmlns:a16="http://schemas.microsoft.com/office/drawing/2014/main" val="2161518499"/>
                  </a:ext>
                </a:extLst>
              </a:tr>
              <a:tr h="331890">
                <a:tc>
                  <a:txBody>
                    <a:bodyPr/>
                    <a:lstStyle/>
                    <a:p>
                      <a:r>
                        <a:rPr lang="en-IN" sz="1800" b="1">
                          <a:effectLst/>
                          <a:latin typeface="Times New Roman" panose="02020603050405020304" pitchFamily="18" charset="0"/>
                          <a:cs typeface="Times New Roman" panose="02020603050405020304" pitchFamily="18" charset="0"/>
                        </a:rPr>
                        <a:t>0</a:t>
                      </a:r>
                      <a:endParaRPr lang="en-IN" sz="1800">
                        <a:effectLst/>
                        <a:latin typeface="Times New Roman" panose="02020603050405020304" pitchFamily="18" charset="0"/>
                        <a:cs typeface="Times New Roman" panose="02020603050405020304" pitchFamily="18" charset="0"/>
                      </a:endParaRP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800">
                          <a:effectLst/>
                          <a:latin typeface="Times New Roman" panose="02020603050405020304" pitchFamily="18" charset="0"/>
                          <a:cs typeface="Times New Roman" panose="02020603050405020304" pitchFamily="18" charset="0"/>
                        </a:rPr>
                        <a:t>Off</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800">
                          <a:effectLst/>
                          <a:latin typeface="Times New Roman" panose="02020603050405020304" pitchFamily="18" charset="0"/>
                          <a:cs typeface="Times New Roman" panose="02020603050405020304" pitchFamily="18" charset="0"/>
                        </a:rPr>
                        <a:t>Turns off the device.</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4254631890"/>
                  </a:ext>
                </a:extLst>
              </a:tr>
              <a:tr h="581436">
                <a:tc>
                  <a:txBody>
                    <a:bodyPr/>
                    <a:lstStyle/>
                    <a:p>
                      <a:r>
                        <a:rPr lang="en-IN" sz="1800" b="1" dirty="0">
                          <a:effectLst/>
                          <a:latin typeface="Times New Roman" panose="02020603050405020304" pitchFamily="18" charset="0"/>
                          <a:cs typeface="Times New Roman" panose="02020603050405020304" pitchFamily="18" charset="0"/>
                        </a:rPr>
                        <a:t>1</a:t>
                      </a:r>
                      <a:endParaRPr lang="en-IN" sz="1800" dirty="0">
                        <a:effectLst/>
                        <a:latin typeface="Times New Roman" panose="02020603050405020304" pitchFamily="18" charset="0"/>
                        <a:cs typeface="Times New Roman" panose="02020603050405020304" pitchFamily="18" charset="0"/>
                      </a:endParaRP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800" dirty="0">
                          <a:effectLst/>
                          <a:latin typeface="Times New Roman" panose="02020603050405020304" pitchFamily="18" charset="0"/>
                          <a:cs typeface="Times New Roman" panose="02020603050405020304" pitchFamily="18" charset="0"/>
                        </a:rPr>
                        <a:t>Single-user mode</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800" dirty="0">
                          <a:effectLst/>
                          <a:latin typeface="Times New Roman" panose="02020603050405020304" pitchFamily="18" charset="0"/>
                          <a:cs typeface="Times New Roman" panose="02020603050405020304" pitchFamily="18" charset="0"/>
                        </a:rPr>
                        <a:t>Mode for administrative tasks.</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4132207243"/>
                  </a:ext>
                </a:extLst>
              </a:tr>
              <a:tr h="1080526">
                <a:tc>
                  <a:txBody>
                    <a:bodyPr/>
                    <a:lstStyle/>
                    <a:p>
                      <a:r>
                        <a:rPr lang="en-IN" sz="1800" b="1" dirty="0">
                          <a:effectLst/>
                          <a:latin typeface="Times New Roman" panose="02020603050405020304" pitchFamily="18" charset="0"/>
                          <a:cs typeface="Times New Roman" panose="02020603050405020304" pitchFamily="18" charset="0"/>
                        </a:rPr>
                        <a:t>2</a:t>
                      </a:r>
                      <a:endParaRPr lang="en-IN" sz="1800" dirty="0">
                        <a:effectLst/>
                        <a:latin typeface="Times New Roman" panose="02020603050405020304" pitchFamily="18" charset="0"/>
                        <a:cs typeface="Times New Roman" panose="02020603050405020304" pitchFamily="18" charset="0"/>
                      </a:endParaRP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800">
                          <a:effectLst/>
                          <a:latin typeface="Times New Roman" panose="02020603050405020304" pitchFamily="18" charset="0"/>
                          <a:cs typeface="Times New Roman" panose="02020603050405020304" pitchFamily="18" charset="0"/>
                        </a:rPr>
                        <a:t>Multi-user mode</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800" dirty="0">
                          <a:effectLst/>
                          <a:latin typeface="Times New Roman" panose="02020603050405020304" pitchFamily="18" charset="0"/>
                          <a:cs typeface="Times New Roman" panose="02020603050405020304" pitchFamily="18" charset="0"/>
                        </a:rPr>
                        <a:t>Does not configure network interfaces and does not export networks services.</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283261440"/>
                  </a:ext>
                </a:extLst>
              </a:tr>
              <a:tr h="581436">
                <a:tc>
                  <a:txBody>
                    <a:bodyPr/>
                    <a:lstStyle/>
                    <a:p>
                      <a:r>
                        <a:rPr lang="en-IN" sz="1800" b="1">
                          <a:effectLst/>
                          <a:latin typeface="Times New Roman" panose="02020603050405020304" pitchFamily="18" charset="0"/>
                          <a:cs typeface="Times New Roman" panose="02020603050405020304" pitchFamily="18" charset="0"/>
                        </a:rPr>
                        <a:t>3</a:t>
                      </a:r>
                      <a:endParaRPr lang="en-IN" sz="1800">
                        <a:effectLst/>
                        <a:latin typeface="Times New Roman" panose="02020603050405020304" pitchFamily="18" charset="0"/>
                        <a:cs typeface="Times New Roman" panose="02020603050405020304" pitchFamily="18" charset="0"/>
                      </a:endParaRP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800">
                          <a:effectLst/>
                          <a:latin typeface="Times New Roman" panose="02020603050405020304" pitchFamily="18" charset="0"/>
                          <a:cs typeface="Times New Roman" panose="02020603050405020304" pitchFamily="18" charset="0"/>
                        </a:rPr>
                        <a:t>Multi-user mode with networking</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800" dirty="0">
                          <a:effectLst/>
                          <a:latin typeface="Times New Roman" panose="02020603050405020304" pitchFamily="18" charset="0"/>
                          <a:cs typeface="Times New Roman" panose="02020603050405020304" pitchFamily="18" charset="0"/>
                        </a:rPr>
                        <a:t>Starts the system normally.</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1446661905"/>
                  </a:ext>
                </a:extLst>
              </a:tr>
              <a:tr h="331890">
                <a:tc>
                  <a:txBody>
                    <a:bodyPr/>
                    <a:lstStyle/>
                    <a:p>
                      <a:r>
                        <a:rPr lang="en-IN" sz="1800" b="1">
                          <a:effectLst/>
                          <a:latin typeface="Times New Roman" panose="02020603050405020304" pitchFamily="18" charset="0"/>
                          <a:cs typeface="Times New Roman" panose="02020603050405020304" pitchFamily="18" charset="0"/>
                        </a:rPr>
                        <a:t>4</a:t>
                      </a:r>
                      <a:endParaRPr lang="en-IN" sz="1800">
                        <a:effectLst/>
                        <a:latin typeface="Times New Roman" panose="02020603050405020304" pitchFamily="18" charset="0"/>
                        <a:cs typeface="Times New Roman" panose="02020603050405020304" pitchFamily="18" charset="0"/>
                      </a:endParaRP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800">
                          <a:effectLst/>
                          <a:latin typeface="Times New Roman" panose="02020603050405020304" pitchFamily="18" charset="0"/>
                          <a:cs typeface="Times New Roman" panose="02020603050405020304" pitchFamily="18" charset="0"/>
                        </a:rPr>
                        <a:t>Not used/user-definable</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800">
                          <a:effectLst/>
                          <a:latin typeface="Times New Roman" panose="02020603050405020304" pitchFamily="18" charset="0"/>
                          <a:cs typeface="Times New Roman" panose="02020603050405020304" pitchFamily="18" charset="0"/>
                        </a:rPr>
                        <a:t>For special purposes.</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3407039272"/>
                  </a:ext>
                </a:extLst>
              </a:tr>
              <a:tr h="581436">
                <a:tc>
                  <a:txBody>
                    <a:bodyPr/>
                    <a:lstStyle/>
                    <a:p>
                      <a:r>
                        <a:rPr lang="en-IN" sz="1800" b="1">
                          <a:effectLst/>
                          <a:latin typeface="Times New Roman" panose="02020603050405020304" pitchFamily="18" charset="0"/>
                          <a:cs typeface="Times New Roman" panose="02020603050405020304" pitchFamily="18" charset="0"/>
                        </a:rPr>
                        <a:t>5</a:t>
                      </a:r>
                      <a:endParaRPr lang="en-IN" sz="1800">
                        <a:effectLst/>
                        <a:latin typeface="Times New Roman" panose="02020603050405020304" pitchFamily="18" charset="0"/>
                        <a:cs typeface="Times New Roman" panose="02020603050405020304" pitchFamily="18" charset="0"/>
                      </a:endParaRP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800">
                          <a:effectLst/>
                          <a:latin typeface="Times New Roman" panose="02020603050405020304" pitchFamily="18" charset="0"/>
                          <a:cs typeface="Times New Roman" panose="02020603050405020304" pitchFamily="18" charset="0"/>
                        </a:rPr>
                        <a:t>Full mode</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800" dirty="0">
                          <a:effectLst/>
                          <a:latin typeface="Times New Roman" panose="02020603050405020304" pitchFamily="18" charset="0"/>
                          <a:cs typeface="Times New Roman" panose="02020603050405020304" pitchFamily="18" charset="0"/>
                        </a:rPr>
                        <a:t>Same as </a:t>
                      </a:r>
                      <a:r>
                        <a:rPr lang="en-US" sz="1800" dirty="0" err="1">
                          <a:effectLst/>
                          <a:latin typeface="Times New Roman" panose="02020603050405020304" pitchFamily="18" charset="0"/>
                          <a:cs typeface="Times New Roman" panose="02020603050405020304" pitchFamily="18" charset="0"/>
                        </a:rPr>
                        <a:t>runlevel</a:t>
                      </a:r>
                      <a:r>
                        <a:rPr lang="en-US" sz="1800" dirty="0">
                          <a:effectLst/>
                          <a:latin typeface="Times New Roman" panose="02020603050405020304" pitchFamily="18" charset="0"/>
                          <a:cs typeface="Times New Roman" panose="02020603050405020304" pitchFamily="18" charset="0"/>
                        </a:rPr>
                        <a:t> 3.</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2867795767"/>
                  </a:ext>
                </a:extLst>
              </a:tr>
              <a:tr h="331890">
                <a:tc>
                  <a:txBody>
                    <a:bodyPr/>
                    <a:lstStyle/>
                    <a:p>
                      <a:r>
                        <a:rPr lang="en-IN" sz="1800" b="1">
                          <a:effectLst/>
                          <a:latin typeface="Times New Roman" panose="02020603050405020304" pitchFamily="18" charset="0"/>
                          <a:cs typeface="Times New Roman" panose="02020603050405020304" pitchFamily="18" charset="0"/>
                        </a:rPr>
                        <a:t>6</a:t>
                      </a:r>
                      <a:endParaRPr lang="en-IN" sz="1800">
                        <a:effectLst/>
                        <a:latin typeface="Times New Roman" panose="02020603050405020304" pitchFamily="18" charset="0"/>
                        <a:cs typeface="Times New Roman" panose="02020603050405020304" pitchFamily="18" charset="0"/>
                      </a:endParaRP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800">
                          <a:effectLst/>
                          <a:latin typeface="Times New Roman" panose="02020603050405020304" pitchFamily="18" charset="0"/>
                          <a:cs typeface="Times New Roman" panose="02020603050405020304" pitchFamily="18" charset="0"/>
                        </a:rPr>
                        <a:t>Reboot</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800" dirty="0">
                          <a:effectLst/>
                          <a:latin typeface="Times New Roman" panose="02020603050405020304" pitchFamily="18" charset="0"/>
                          <a:cs typeface="Times New Roman" panose="02020603050405020304" pitchFamily="18" charset="0"/>
                        </a:rPr>
                        <a:t>Reboots the device.</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2561418143"/>
                  </a:ext>
                </a:extLst>
              </a:tr>
            </a:tbl>
          </a:graphicData>
        </a:graphic>
      </p:graphicFrame>
    </p:spTree>
    <p:extLst>
      <p:ext uri="{BB962C8B-B14F-4D97-AF65-F5344CB8AC3E}">
        <p14:creationId xmlns="" xmlns:p14="http://schemas.microsoft.com/office/powerpoint/2010/main" val="1646973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A7E0DB-1D84-4830-A918-71DD31CC1B04}"/>
              </a:ext>
            </a:extLst>
          </p:cNvPr>
          <p:cNvSpPr>
            <a:spLocks noGrp="1"/>
          </p:cNvSpPr>
          <p:nvPr>
            <p:ph type="title"/>
          </p:nvPr>
        </p:nvSpPr>
        <p:spPr>
          <a:xfrm>
            <a:off x="467544" y="1196752"/>
            <a:ext cx="7272808" cy="589632"/>
          </a:xfrm>
        </p:spPr>
        <p:txBody>
          <a:bodyPr>
            <a:normAutofit/>
          </a:bodyPr>
          <a:lstStyle/>
          <a:p>
            <a:pPr algn="l"/>
            <a:r>
              <a:rPr lang="en-IN">
                <a:latin typeface="Times New Roman" panose="02020603050405020304" pitchFamily="18" charset="0"/>
                <a:cs typeface="Times New Roman" panose="02020603050405020304" pitchFamily="18" charset="0"/>
              </a:rPr>
              <a:t>INIT RUN-LEVELS</a:t>
            </a:r>
          </a:p>
        </p:txBody>
      </p:sp>
      <p:sp>
        <p:nvSpPr>
          <p:cNvPr id="3" name="Content Placeholder 2">
            <a:extLst>
              <a:ext uri="{FF2B5EF4-FFF2-40B4-BE49-F238E27FC236}">
                <a16:creationId xmlns="" xmlns:a16="http://schemas.microsoft.com/office/drawing/2014/main" id="{E076BCF3-961F-853F-AFBE-C90459F3BF55}"/>
              </a:ext>
            </a:extLst>
          </p:cNvPr>
          <p:cNvSpPr>
            <a:spLocks noGrp="1"/>
          </p:cNvSpPr>
          <p:nvPr>
            <p:ph idx="1"/>
          </p:nvPr>
        </p:nvSpPr>
        <p:spPr>
          <a:xfrm>
            <a:off x="467544" y="2066421"/>
            <a:ext cx="11101064" cy="1362579"/>
          </a:xfrm>
        </p:spPr>
        <p:txBody>
          <a:bodyPr>
            <a:normAutofit/>
          </a:bodyPr>
          <a:lstStyle/>
          <a:p>
            <a:pPr algn="just">
              <a:buFont typeface="Wingdings" panose="05000000000000000000" pitchFamily="2" charset="2"/>
              <a:buChar char="Ø"/>
            </a:pPr>
            <a:r>
              <a:rPr lang="en-US" sz="2000" b="0" dirty="0">
                <a:solidFill>
                  <a:srgbClr val="000000"/>
                </a:solidFill>
                <a:effectLst/>
                <a:latin typeface="Times New Roman" panose="02020603050405020304" pitchFamily="18" charset="0"/>
              </a:rPr>
              <a:t>The idea behind operating different services at different run levels essentially revolves around the fact that different systems can be used in different ways. Some services cannot be used until the system is in a particular state, or mode, such as being ready for more than one user or having networking available.</a:t>
            </a:r>
          </a:p>
        </p:txBody>
      </p:sp>
    </p:spTree>
    <p:extLst>
      <p:ext uri="{BB962C8B-B14F-4D97-AF65-F5344CB8AC3E}">
        <p14:creationId xmlns="" xmlns:p14="http://schemas.microsoft.com/office/powerpoint/2010/main" val="3645812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83BD0A-E61E-63C0-4D3C-87BECE39D2EA}"/>
              </a:ext>
            </a:extLst>
          </p:cNvPr>
          <p:cNvSpPr>
            <a:spLocks noGrp="1"/>
          </p:cNvSpPr>
          <p:nvPr>
            <p:ph type="ctrTitle"/>
          </p:nvPr>
        </p:nvSpPr>
        <p:spPr>
          <a:xfrm>
            <a:off x="3287688" y="2348880"/>
            <a:ext cx="5976664" cy="590321"/>
          </a:xfrm>
          <a:effectLst>
            <a:outerShdw blurRad="50800" dist="38100" dir="5400000" algn="t" rotWithShape="0">
              <a:prstClr val="black">
                <a:alpha val="40000"/>
              </a:prstClr>
            </a:outerShdw>
          </a:effectLst>
        </p:spPr>
        <p:txBody>
          <a:bodyPr>
            <a:normAutofit/>
          </a:bodyPr>
          <a:lstStyle/>
          <a:p>
            <a:r>
              <a:rPr lang="en-IN" sz="3200" b="1" dirty="0">
                <a:latin typeface="Times New Roman" panose="02020603050405020304" pitchFamily="18" charset="0"/>
                <a:cs typeface="Times New Roman" panose="02020603050405020304" pitchFamily="18" charset="0"/>
              </a:rPr>
              <a:t>ARM BOOTING PROCESS</a:t>
            </a:r>
            <a:endParaRPr lang="en-IN" sz="3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532300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1268760"/>
            <a:ext cx="11029616" cy="553038"/>
          </a:xfrm>
        </p:spPr>
        <p:txBody>
          <a:bodyPr/>
          <a:lstStyle/>
          <a:p>
            <a:pPr algn="l"/>
            <a:r>
              <a:rPr lang="en-GB" dirty="0">
                <a:latin typeface="Times New Roman" panose="02020603050405020304" pitchFamily="18" charset="0"/>
                <a:cs typeface="Times New Roman" panose="02020603050405020304" pitchFamily="18" charset="0"/>
              </a:rPr>
              <a:t>ARM:</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4294967295"/>
          </p:nvPr>
        </p:nvSpPr>
        <p:spPr>
          <a:xfrm>
            <a:off x="479376" y="1988840"/>
            <a:ext cx="11089232" cy="2264048"/>
          </a:xfrm>
        </p:spPr>
        <p:txBody>
          <a:bodyPr/>
          <a:lstStyle/>
          <a:p>
            <a:r>
              <a:rPr lang="en-GB" dirty="0">
                <a:latin typeface="Times New Roman" panose="02020603050405020304" pitchFamily="18" charset="0"/>
                <a:cs typeface="Times New Roman" panose="02020603050405020304" pitchFamily="18" charset="0"/>
              </a:rPr>
              <a:t>Cortex –A8 .</a:t>
            </a:r>
          </a:p>
          <a:p>
            <a:r>
              <a:rPr lang="en-GB" dirty="0">
                <a:latin typeface="Times New Roman" panose="02020603050405020304" pitchFamily="18" charset="0"/>
                <a:cs typeface="Times New Roman" panose="02020603050405020304" pitchFamily="18" charset="0"/>
              </a:rPr>
              <a:t>Architecture design is divided into 3 profiles.</a:t>
            </a:r>
          </a:p>
          <a:p>
            <a:r>
              <a:rPr lang="en-GB" dirty="0">
                <a:solidFill>
                  <a:srgbClr val="7030A0"/>
                </a:solidFill>
                <a:latin typeface="Times New Roman" panose="02020603050405020304" pitchFamily="18" charset="0"/>
                <a:cs typeface="Times New Roman" panose="02020603050405020304" pitchFamily="18" charset="0"/>
              </a:rPr>
              <a:t>A profile</a:t>
            </a:r>
            <a:r>
              <a:rPr lang="en-GB" dirty="0">
                <a:latin typeface="Times New Roman" panose="02020603050405020304" pitchFamily="18" charset="0"/>
                <a:cs typeface="Times New Roman" panose="02020603050405020304" pitchFamily="18" charset="0"/>
              </a:rPr>
              <a:t>-designed for high performance open application platforms.</a:t>
            </a:r>
          </a:p>
          <a:p>
            <a:r>
              <a:rPr lang="en-GB" dirty="0">
                <a:solidFill>
                  <a:srgbClr val="7030A0"/>
                </a:solidFill>
                <a:latin typeface="Times New Roman" panose="02020603050405020304" pitchFamily="18" charset="0"/>
                <a:cs typeface="Times New Roman" panose="02020603050405020304" pitchFamily="18" charset="0"/>
              </a:rPr>
              <a:t>R profile</a:t>
            </a:r>
            <a:r>
              <a:rPr lang="en-GB" dirty="0">
                <a:latin typeface="Times New Roman" panose="02020603050405020304" pitchFamily="18" charset="0"/>
                <a:cs typeface="Times New Roman" panose="02020603050405020304" pitchFamily="18" charset="0"/>
              </a:rPr>
              <a:t>-high end ES in which real time performance is needed.</a:t>
            </a:r>
          </a:p>
          <a:p>
            <a:r>
              <a:rPr lang="en-GB" dirty="0">
                <a:solidFill>
                  <a:srgbClr val="7030A0"/>
                </a:solidFill>
                <a:latin typeface="Times New Roman" panose="02020603050405020304" pitchFamily="18" charset="0"/>
                <a:cs typeface="Times New Roman" panose="02020603050405020304" pitchFamily="18" charset="0"/>
              </a:rPr>
              <a:t>M profile</a:t>
            </a:r>
            <a:r>
              <a:rPr lang="en-GB" dirty="0">
                <a:latin typeface="Times New Roman" panose="02020603050405020304" pitchFamily="18" charset="0"/>
                <a:cs typeface="Times New Roman" panose="02020603050405020304" pitchFamily="18" charset="0"/>
              </a:rPr>
              <a:t>-deeply embedded microcontroller chips.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1052736"/>
            <a:ext cx="10915408" cy="735228"/>
          </a:xfrm>
        </p:spPr>
        <p:txBody>
          <a:bodyPr/>
          <a:lstStyle/>
          <a:p>
            <a:pPr algn="l"/>
            <a:r>
              <a:rPr lang="en-GB" dirty="0">
                <a:latin typeface="Times New Roman" panose="02020603050405020304" pitchFamily="18" charset="0"/>
                <a:cs typeface="Times New Roman" panose="02020603050405020304" pitchFamily="18" charset="0"/>
              </a:rPr>
              <a:t>To boot ARM Linux:</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376" y="1916832"/>
            <a:ext cx="11233248" cy="4824536"/>
          </a:xfrm>
        </p:spPr>
        <p:txBody>
          <a:bodyPr>
            <a:normAutofit lnSpcReduction="10000"/>
          </a:bodyPr>
          <a:lstStyle/>
          <a:p>
            <a:pPr marL="0" indent="0" algn="ctr">
              <a:buNone/>
            </a:pPr>
            <a:endParaRPr lang="en-GB" dirty="0">
              <a:latin typeface="Times New Roman" panose="02020603050405020304" pitchFamily="18" charset="0"/>
              <a:cs typeface="Times New Roman" panose="02020603050405020304" pitchFamily="18" charset="0"/>
            </a:endParaRPr>
          </a:p>
          <a:p>
            <a:pPr marL="0" indent="0" algn="ctr">
              <a:buNone/>
            </a:pPr>
            <a:r>
              <a:rPr lang="en-GB" dirty="0">
                <a:latin typeface="Times New Roman" panose="02020603050405020304" pitchFamily="18" charset="0"/>
                <a:cs typeface="Times New Roman" panose="02020603050405020304" pitchFamily="18" charset="0"/>
              </a:rPr>
              <a:t>Setup and initialize the RAM</a:t>
            </a:r>
          </a:p>
          <a:p>
            <a:pPr marL="0" indent="0" algn="ctr">
              <a:buNone/>
            </a:pPr>
            <a:endParaRPr lang="en-GB" dirty="0">
              <a:latin typeface="Times New Roman" panose="02020603050405020304" pitchFamily="18" charset="0"/>
              <a:cs typeface="Times New Roman" panose="02020603050405020304" pitchFamily="18" charset="0"/>
            </a:endParaRPr>
          </a:p>
          <a:p>
            <a:pPr marL="0" indent="0" algn="ctr">
              <a:buNone/>
            </a:pPr>
            <a:r>
              <a:rPr lang="en-GB" dirty="0">
                <a:latin typeface="Times New Roman" panose="02020603050405020304" pitchFamily="18" charset="0"/>
                <a:cs typeface="Times New Roman" panose="02020603050405020304" pitchFamily="18" charset="0"/>
              </a:rPr>
              <a:t>Initialize one serial port</a:t>
            </a:r>
          </a:p>
          <a:p>
            <a:pPr marL="0" indent="0" algn="ctr">
              <a:buNone/>
            </a:pPr>
            <a:endParaRPr lang="en-GB" dirty="0">
              <a:latin typeface="Times New Roman" panose="02020603050405020304" pitchFamily="18" charset="0"/>
              <a:cs typeface="Times New Roman" panose="02020603050405020304" pitchFamily="18" charset="0"/>
            </a:endParaRPr>
          </a:p>
          <a:p>
            <a:pPr marL="0" indent="0" algn="ctr">
              <a:buNone/>
            </a:pPr>
            <a:r>
              <a:rPr lang="en-GB" dirty="0">
                <a:latin typeface="Times New Roman" panose="02020603050405020304" pitchFamily="18" charset="0"/>
                <a:cs typeface="Times New Roman" panose="02020603050405020304" pitchFamily="18" charset="0"/>
              </a:rPr>
              <a:t>Detect the machine type</a:t>
            </a:r>
          </a:p>
          <a:p>
            <a:pPr marL="0" indent="0" algn="ctr">
              <a:buNone/>
            </a:pPr>
            <a:endParaRPr lang="en-GB" dirty="0">
              <a:latin typeface="Times New Roman" panose="02020603050405020304" pitchFamily="18" charset="0"/>
              <a:cs typeface="Times New Roman" panose="02020603050405020304" pitchFamily="18" charset="0"/>
            </a:endParaRPr>
          </a:p>
          <a:p>
            <a:pPr marL="0" indent="0" algn="ctr">
              <a:buNone/>
            </a:pPr>
            <a:r>
              <a:rPr lang="en-GB" dirty="0">
                <a:latin typeface="Times New Roman" panose="02020603050405020304" pitchFamily="18" charset="0"/>
                <a:cs typeface="Times New Roman" panose="02020603050405020304" pitchFamily="18" charset="0"/>
              </a:rPr>
              <a:t>Setup the kernel tagged list</a:t>
            </a:r>
          </a:p>
          <a:p>
            <a:pPr marL="0" indent="0" algn="ctr">
              <a:buNone/>
            </a:pPr>
            <a:endParaRPr lang="en-GB" dirty="0">
              <a:latin typeface="Times New Roman" panose="02020603050405020304" pitchFamily="18" charset="0"/>
              <a:cs typeface="Times New Roman" panose="02020603050405020304" pitchFamily="18" charset="0"/>
            </a:endParaRPr>
          </a:p>
          <a:p>
            <a:pPr marL="0" indent="0" algn="ctr">
              <a:buNone/>
            </a:pPr>
            <a:r>
              <a:rPr lang="en-GB" dirty="0">
                <a:latin typeface="Times New Roman" panose="02020603050405020304" pitchFamily="18" charset="0"/>
                <a:cs typeface="Times New Roman" panose="02020603050405020304" pitchFamily="18" charset="0"/>
              </a:rPr>
              <a:t>Load initramfs</a:t>
            </a:r>
          </a:p>
          <a:p>
            <a:pPr marL="0" indent="0" algn="ctr">
              <a:buNone/>
            </a:pPr>
            <a:endParaRPr lang="en-GB" dirty="0">
              <a:latin typeface="Times New Roman" panose="02020603050405020304" pitchFamily="18" charset="0"/>
              <a:cs typeface="Times New Roman" panose="02020603050405020304" pitchFamily="18" charset="0"/>
            </a:endParaRPr>
          </a:p>
          <a:p>
            <a:pPr marL="0" indent="0" algn="ctr">
              <a:buNone/>
            </a:pPr>
            <a:r>
              <a:rPr lang="en-GB" dirty="0">
                <a:latin typeface="Times New Roman" panose="02020603050405020304" pitchFamily="18" charset="0"/>
                <a:cs typeface="Times New Roman" panose="02020603050405020304" pitchFamily="18" charset="0"/>
              </a:rPr>
              <a:t>Call the kernel image</a:t>
            </a:r>
          </a:p>
          <a:p>
            <a:pPr marL="0" indent="0" algn="ctr">
              <a:buNone/>
            </a:pPr>
            <a:endParaRPr lang="en-GB" dirty="0">
              <a:latin typeface="Times New Roman" panose="02020603050405020304" pitchFamily="18" charset="0"/>
              <a:cs typeface="Times New Roman" panose="02020603050405020304" pitchFamily="18" charset="0"/>
            </a:endParaRPr>
          </a:p>
          <a:p>
            <a:pPr marL="0" indent="0" algn="ctr">
              <a:buNone/>
            </a:pPr>
            <a:endParaRPr lang="en-GB" dirty="0">
              <a:latin typeface="Times New Roman" panose="02020603050405020304" pitchFamily="18" charset="0"/>
              <a:cs typeface="Times New Roman" panose="02020603050405020304" pitchFamily="18" charset="0"/>
            </a:endParaRPr>
          </a:p>
        </p:txBody>
      </p:sp>
      <p:sp>
        <p:nvSpPr>
          <p:cNvPr id="4" name="Arrow: Down 3">
            <a:extLst>
              <a:ext uri="{FF2B5EF4-FFF2-40B4-BE49-F238E27FC236}">
                <a16:creationId xmlns="" xmlns:a16="http://schemas.microsoft.com/office/drawing/2014/main" id="{99940694-712C-E86F-F6F6-9FACE525DE20}"/>
              </a:ext>
            </a:extLst>
          </p:cNvPr>
          <p:cNvSpPr/>
          <p:nvPr/>
        </p:nvSpPr>
        <p:spPr>
          <a:xfrm>
            <a:off x="5912519" y="2507878"/>
            <a:ext cx="129112" cy="3240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Down 4">
            <a:extLst>
              <a:ext uri="{FF2B5EF4-FFF2-40B4-BE49-F238E27FC236}">
                <a16:creationId xmlns="" xmlns:a16="http://schemas.microsoft.com/office/drawing/2014/main" id="{0F5E8D50-39A2-D775-F338-67109B92EB2B}"/>
              </a:ext>
            </a:extLst>
          </p:cNvPr>
          <p:cNvSpPr/>
          <p:nvPr/>
        </p:nvSpPr>
        <p:spPr>
          <a:xfrm>
            <a:off x="5899769" y="3153672"/>
            <a:ext cx="14401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Down 5">
            <a:extLst>
              <a:ext uri="{FF2B5EF4-FFF2-40B4-BE49-F238E27FC236}">
                <a16:creationId xmlns="" xmlns:a16="http://schemas.microsoft.com/office/drawing/2014/main" id="{347A4ED9-5EF9-F22F-21EE-F897584DCBAD}"/>
              </a:ext>
            </a:extLst>
          </p:cNvPr>
          <p:cNvSpPr/>
          <p:nvPr/>
        </p:nvSpPr>
        <p:spPr>
          <a:xfrm>
            <a:off x="5899769" y="3940611"/>
            <a:ext cx="141862"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Down 6">
            <a:extLst>
              <a:ext uri="{FF2B5EF4-FFF2-40B4-BE49-F238E27FC236}">
                <a16:creationId xmlns="" xmlns:a16="http://schemas.microsoft.com/office/drawing/2014/main" id="{9E6AD8EC-B514-2B83-B2CB-D71F1394955C}"/>
              </a:ext>
            </a:extLst>
          </p:cNvPr>
          <p:cNvSpPr/>
          <p:nvPr/>
        </p:nvSpPr>
        <p:spPr>
          <a:xfrm>
            <a:off x="5897615" y="4747525"/>
            <a:ext cx="14401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Down 7">
            <a:extLst>
              <a:ext uri="{FF2B5EF4-FFF2-40B4-BE49-F238E27FC236}">
                <a16:creationId xmlns="" xmlns:a16="http://schemas.microsoft.com/office/drawing/2014/main" id="{0321E3FC-EB2D-E502-C694-70F4EC6A50EE}"/>
              </a:ext>
            </a:extLst>
          </p:cNvPr>
          <p:cNvSpPr/>
          <p:nvPr/>
        </p:nvSpPr>
        <p:spPr>
          <a:xfrm>
            <a:off x="5906144" y="5554439"/>
            <a:ext cx="14401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24744"/>
            <a:ext cx="6500112" cy="659160"/>
          </a:xfrm>
        </p:spPr>
        <p:txBody>
          <a:bodyPr>
            <a:normAutofit/>
          </a:bodyPr>
          <a:lstStyle/>
          <a:p>
            <a:pPr algn="l"/>
            <a:r>
              <a:rPr lang="en-IN">
                <a:latin typeface="Times New Roman" panose="02020603050405020304" pitchFamily="18" charset="0"/>
                <a:cs typeface="Times New Roman" panose="02020603050405020304" pitchFamily="18" charset="0"/>
              </a:rPr>
              <a:t>What is Bootloader..?</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988840"/>
            <a:ext cx="11255424" cy="4320480"/>
          </a:xfrm>
        </p:spPr>
        <p:txBody>
          <a:bodyPr>
            <a:noAutofit/>
          </a:bodyPr>
          <a:lstStyle/>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Bootloaders is  also called as BOOT MANAGER.</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Bootloader is a program or a set of programs, that is responsible for booting up a computer or other electronic devices.</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This is typically the first program that runs when a device is turned on, and it’s main function is to load the operating system into memory and transfer control to it.</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Bootloader is usually stored in a non-volatile memory(ROM).</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Bootloader is responsible for performing a series of checks and initializations, including verifying the integrity of the OS and other system files, initializing hardware components.</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Different devices and operating systems may have different bootloaders, each with it’s own specific features and functionalities.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1043362"/>
            <a:ext cx="11029616" cy="716755"/>
          </a:xfrm>
        </p:spPr>
        <p:txBody>
          <a:bodyPr>
            <a:normAutofit/>
          </a:bodyPr>
          <a:lstStyle/>
          <a:p>
            <a:pPr algn="l"/>
            <a:r>
              <a:rPr lang="en-GB" dirty="0">
                <a:latin typeface="Times New Roman" panose="02020603050405020304" pitchFamily="18" charset="0"/>
                <a:cs typeface="Times New Roman" panose="02020603050405020304" pitchFamily="18" charset="0"/>
              </a:rPr>
              <a:t>The arm booting process is divided into 3 main stages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376" y="2132856"/>
            <a:ext cx="11029615" cy="1637711"/>
          </a:xfrm>
        </p:spPr>
        <p:txBody>
          <a:bodyPr>
            <a:normAutofit/>
          </a:bodyPr>
          <a:lstStyle/>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BOOTROM stage</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Secondary program loader stage</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U-boot stage(universal boot loader)</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1124744"/>
            <a:ext cx="10843400" cy="591212"/>
          </a:xfrm>
        </p:spPr>
        <p:txBody>
          <a:bodyPr/>
          <a:lstStyle/>
          <a:p>
            <a:pPr algn="l"/>
            <a:r>
              <a:rPr lang="en-GB" dirty="0">
                <a:latin typeface="Times New Roman" panose="02020603050405020304" pitchFamily="18" charset="0"/>
                <a:cs typeface="Times New Roman" panose="02020603050405020304" pitchFamily="18" charset="0"/>
              </a:rPr>
              <a:t>BOOTROM:</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6412" y="2060848"/>
            <a:ext cx="11239176" cy="2304256"/>
          </a:xfrm>
        </p:spPr>
        <p:txBody>
          <a:bodyPr>
            <a:normAutofit/>
          </a:bodyPr>
          <a:lstStyle/>
          <a:p>
            <a:pPr algn="just" fontAlgn="auto">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The BOOTROM is the very first piece of instruction to be executed when a device boots up. Or when a system undergoes hard reset (may be due to hardware reset/software reset/ power-on reset or watchdog reset), the control lands up here, in the BOOTROM.</a:t>
            </a:r>
          </a:p>
          <a:p>
            <a:pPr algn="just" fontAlgn="auto">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BOOTROM (also known as internal ROM) is a non-modifiable (Read only) area of memory which is written once during manufacturing. BOOTROM can never be modified by a developer.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1052736"/>
            <a:ext cx="11131432" cy="663220"/>
          </a:xfrm>
        </p:spPr>
        <p:txBody>
          <a:bodyPr>
            <a:normAutofit fontScale="90000"/>
          </a:bodyPr>
          <a:lstStyle/>
          <a:p>
            <a:pPr algn="l"/>
            <a:r>
              <a:rPr lang="en-GB" b="1" dirty="0">
                <a:latin typeface="Times New Roman" panose="02020603050405020304" pitchFamily="18" charset="0"/>
                <a:cs typeface="Times New Roman" panose="02020603050405020304" pitchFamily="18" charset="0"/>
              </a:rPr>
              <a:t/>
            </a:r>
            <a:br>
              <a:rPr lang="en-GB" b="1"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Boot ROM can supports the following boot devices: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376" y="1988633"/>
            <a:ext cx="11029615" cy="2454167"/>
          </a:xfrm>
        </p:spPr>
        <p:txBody>
          <a:bodyPr>
            <a:normAutofit/>
          </a:bodyPr>
          <a:lstStyle/>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Flash</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SD/MMC</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Quad SPI</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Serial ROM devices (through I2C and SPI interfaces)</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PCI/USB/UART etc.</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B67FAAB-4936-A305-2803-6077AA3F9A08}"/>
              </a:ext>
            </a:extLst>
          </p:cNvPr>
          <p:cNvSpPr>
            <a:spLocks noGrp="1"/>
          </p:cNvSpPr>
          <p:nvPr>
            <p:ph type="title"/>
          </p:nvPr>
        </p:nvSpPr>
        <p:spPr>
          <a:xfrm>
            <a:off x="407368" y="1196752"/>
            <a:ext cx="11029616" cy="591212"/>
          </a:xfrm>
        </p:spPr>
        <p:txBody>
          <a:bodyPr/>
          <a:lstStyle/>
          <a:p>
            <a:r>
              <a:rPr lang="en-IN" sz="2800" dirty="0">
                <a:latin typeface="Times New Roman" panose="02020603050405020304" pitchFamily="18" charset="0"/>
                <a:cs typeface="Times New Roman" panose="02020603050405020304" pitchFamily="18" charset="0"/>
              </a:rPr>
              <a:t>BOOT  ROM</a:t>
            </a:r>
            <a:endParaRPr lang="en-IN" dirty="0"/>
          </a:p>
        </p:txBody>
      </p:sp>
      <p:pic>
        <p:nvPicPr>
          <p:cNvPr id="4" name="Content Placeholder 3" descr="bootrom.png"/>
          <p:cNvPicPr>
            <a:picLocks noGrp="1" noChangeAspect="1"/>
          </p:cNvPicPr>
          <p:nvPr>
            <p:ph idx="1"/>
          </p:nvPr>
        </p:nvPicPr>
        <p:blipFill>
          <a:blip r:embed="rId2" cstate="print"/>
          <a:stretch>
            <a:fillRect/>
          </a:stretch>
        </p:blipFill>
        <p:spPr>
          <a:xfrm>
            <a:off x="1747638" y="2204864"/>
            <a:ext cx="8696724" cy="3678238"/>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1124744"/>
            <a:ext cx="11131432" cy="591212"/>
          </a:xfrm>
        </p:spPr>
        <p:txBody>
          <a:bodyPr/>
          <a:lstStyle/>
          <a:p>
            <a:pPr algn="l"/>
            <a:r>
              <a:rPr lang="en-GB" dirty="0">
                <a:latin typeface="Times New Roman" panose="02020603050405020304" pitchFamily="18" charset="0"/>
                <a:cs typeface="Times New Roman" panose="02020603050405020304" pitchFamily="18" charset="0"/>
              </a:rPr>
              <a:t>Internal flash memory</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376" y="1988840"/>
            <a:ext cx="11029615" cy="2573815"/>
          </a:xfrm>
        </p:spPr>
        <p:txBody>
          <a:bodyPr>
            <a:normAutofit/>
          </a:bodyPr>
          <a:lstStyle/>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Size is 512KB</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Begins :0x0800 0000</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Ends:0x0807 FFFF</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Used to store your application code and read only data of the program</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It is a non volatile</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a:latin typeface="Times New Roman" panose="02020603050405020304" pitchFamily="18" charset="0"/>
                <a:cs typeface="Times New Roman" panose="02020603050405020304" pitchFamily="18" charset="0"/>
              </a:rPr>
              <a:t>Secondary program loader stage:</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376" y="1988840"/>
            <a:ext cx="11029615" cy="2664296"/>
          </a:xfrm>
        </p:spPr>
        <p:txBody>
          <a:bodyPr>
            <a:normAutofit/>
          </a:bodyPr>
          <a:lstStyle/>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Which means that ROM code is the </a:t>
            </a:r>
            <a:r>
              <a:rPr lang="en-GB" sz="2000" b="1" dirty="0">
                <a:latin typeface="Times New Roman" panose="02020603050405020304" pitchFamily="18" charset="0"/>
                <a:cs typeface="Times New Roman" panose="02020603050405020304" pitchFamily="18" charset="0"/>
              </a:rPr>
              <a:t>first thing</a:t>
            </a:r>
            <a:r>
              <a:rPr lang="en-GB" sz="2000" dirty="0">
                <a:latin typeface="Times New Roman" panose="02020603050405020304" pitchFamily="18" charset="0"/>
                <a:cs typeface="Times New Roman" panose="02020603050405020304" pitchFamily="18" charset="0"/>
              </a:rPr>
              <a:t> that loads (and executes) other program, and SPL is the </a:t>
            </a:r>
            <a:r>
              <a:rPr lang="en-GB" sz="2000" b="1" dirty="0">
                <a:latin typeface="Times New Roman" panose="02020603050405020304" pitchFamily="18" charset="0"/>
                <a:cs typeface="Times New Roman" panose="02020603050405020304" pitchFamily="18" charset="0"/>
              </a:rPr>
              <a:t>second thing</a:t>
            </a:r>
            <a:r>
              <a:rPr lang="en-GB" sz="2000" dirty="0">
                <a:latin typeface="Times New Roman" panose="02020603050405020304" pitchFamily="18" charset="0"/>
                <a:cs typeface="Times New Roman" panose="02020603050405020304" pitchFamily="18" charset="0"/>
              </a:rPr>
              <a:t> that loads (and executes) other program. So usually boot sequence is next</a:t>
            </a:r>
            <a:r>
              <a:rPr lang="en-GB" sz="20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GB" sz="2000" dirty="0" smtClean="0">
                <a:latin typeface="Times New Roman" panose="02020603050405020304" pitchFamily="18" charset="0"/>
                <a:cs typeface="Times New Roman" panose="02020603050405020304" pitchFamily="18" charset="0"/>
              </a:rPr>
              <a:t>It loads the code into BOOTROM internal memory.</a:t>
            </a:r>
          </a:p>
          <a:p>
            <a:pPr algn="just">
              <a:buFont typeface="Wingdings" panose="05000000000000000000" pitchFamily="2" charset="2"/>
              <a:buChar char="Ø"/>
            </a:pPr>
            <a:r>
              <a:rPr lang="en-GB" sz="2000" dirty="0" smtClean="0">
                <a:latin typeface="Times New Roman" panose="02020603050405020304" pitchFamily="18" charset="0"/>
                <a:cs typeface="Times New Roman" panose="02020603050405020304" pitchFamily="18" charset="0"/>
              </a:rPr>
              <a:t>This is given to the U-BOOT.</a:t>
            </a:r>
            <a:endParaRPr lang="en-GB"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SPL is required  when the system internal memory can not hold the u-boot completely .so we need to initialize memory using a minimal piece of code called SPL.</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D7166722-7C71-F343-F186-AB22CE309524}"/>
              </a:ext>
            </a:extLst>
          </p:cNvPr>
          <p:cNvSpPr txBox="1">
            <a:spLocks/>
          </p:cNvSpPr>
          <p:nvPr/>
        </p:nvSpPr>
        <p:spPr>
          <a:xfrm>
            <a:off x="474588" y="1183421"/>
            <a:ext cx="8229600" cy="56207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atin typeface="Times New Roman" panose="02020603050405020304" pitchFamily="18" charset="0"/>
                <a:cs typeface="Times New Roman" panose="02020603050405020304" pitchFamily="18" charset="0"/>
              </a:rPr>
              <a:t>Spl flow</a:t>
            </a:r>
            <a:endParaRPr lang="en-US" err="1">
              <a:latin typeface="Times New Roman" panose="02020603050405020304" pitchFamily="18" charset="0"/>
              <a:cs typeface="Times New Roman" panose="02020603050405020304" pitchFamily="18" charset="0"/>
            </a:endParaRPr>
          </a:p>
        </p:txBody>
      </p:sp>
      <p:graphicFrame>
        <p:nvGraphicFramePr>
          <p:cNvPr id="5" name="Content Placeholder 9">
            <a:extLst>
              <a:ext uri="{FF2B5EF4-FFF2-40B4-BE49-F238E27FC236}">
                <a16:creationId xmlns="" xmlns:a16="http://schemas.microsoft.com/office/drawing/2014/main" id="{898AAC7C-8398-D102-EDCE-EEEF05E57CB1}"/>
              </a:ext>
            </a:extLst>
          </p:cNvPr>
          <p:cNvGraphicFramePr>
            <a:graphicFrameLocks/>
          </p:cNvGraphicFramePr>
          <p:nvPr>
            <p:extLst>
              <p:ext uri="{D42A27DB-BD31-4B8C-83A1-F6EECF244321}">
                <p14:modId xmlns="" xmlns:p14="http://schemas.microsoft.com/office/powerpoint/2010/main" val="2008346922"/>
              </p:ext>
            </p:extLst>
          </p:nvPr>
        </p:nvGraphicFramePr>
        <p:xfrm>
          <a:off x="4851760" y="2368838"/>
          <a:ext cx="1944216" cy="4297680"/>
        </p:xfrm>
        <a:graphic>
          <a:graphicData uri="http://schemas.openxmlformats.org/drawingml/2006/table">
            <a:tbl>
              <a:tblPr firstRow="1" bandRow="1">
                <a:tableStyleId>{5C22544A-7EE6-4342-B048-85BDC9FD1C3A}</a:tableStyleId>
              </a:tblPr>
              <a:tblGrid>
                <a:gridCol w="1944216">
                  <a:extLst>
                    <a:ext uri="{9D8B030D-6E8A-4147-A177-3AD203B41FA5}">
                      <a16:colId xmlns="" xmlns:a16="http://schemas.microsoft.com/office/drawing/2014/main" val="20000"/>
                    </a:ext>
                  </a:extLst>
                </a:gridCol>
              </a:tblGrid>
              <a:tr h="1886508">
                <a:tc>
                  <a:txBody>
                    <a:bodyPr/>
                    <a:lstStyle/>
                    <a:p>
                      <a:pPr marL="0" marR="0" indent="0" algn="l" defTabSz="914400" rtl="0" eaLnBrk="1" fontAlgn="auto" latinLnBrk="0" hangingPunct="1">
                        <a:lnSpc>
                          <a:spcPct val="100000"/>
                        </a:lnSpc>
                        <a:spcBef>
                          <a:spcPct val="0"/>
                        </a:spcBef>
                        <a:spcAft>
                          <a:spcPct val="0"/>
                        </a:spcAft>
                        <a:buClrTx/>
                        <a:buSzTx/>
                        <a:buFontTx/>
                        <a:buNone/>
                        <a:defRPr/>
                      </a:pPr>
                      <a:r>
                        <a:rPr lang="en-GB" dirty="0">
                          <a:latin typeface="Times New Roman" panose="02020603050405020304" pitchFamily="18" charset="0"/>
                          <a:cs typeface="Times New Roman" panose="02020603050405020304" pitchFamily="18" charset="0"/>
                        </a:rPr>
                        <a:t>Program counter=SP loads stack pointer reset vector table clock controlling cache timer </a:t>
                      </a:r>
                      <a:r>
                        <a:rPr lang="en-GB" dirty="0" err="1">
                          <a:latin typeface="Times New Roman" panose="02020603050405020304" pitchFamily="18" charset="0"/>
                          <a:cs typeface="Times New Roman" panose="02020603050405020304" pitchFamily="18" charset="0"/>
                        </a:rPr>
                        <a:t>init</a:t>
                      </a:r>
                      <a:r>
                        <a:rPr lang="en-GB" dirty="0">
                          <a:latin typeface="Times New Roman" panose="02020603050405020304" pitchFamily="18" charset="0"/>
                          <a:cs typeface="Times New Roman" panose="02020603050405020304" pitchFamily="18" charset="0"/>
                        </a:rPr>
                        <a:t> PSA</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0"/>
                  </a:ext>
                </a:extLst>
              </a:tr>
              <a:tr h="1886508">
                <a:tc>
                  <a:txBody>
                    <a:bodyPr/>
                    <a:lstStyle/>
                    <a:p>
                      <a:pPr marL="0" marR="0" indent="0" algn="l" defTabSz="914400" rtl="0" eaLnBrk="1" fontAlgn="auto" latinLnBrk="0" hangingPunct="1">
                        <a:lnSpc>
                          <a:spcPct val="100000"/>
                        </a:lnSpc>
                        <a:spcBef>
                          <a:spcPct val="0"/>
                        </a:spcBef>
                        <a:spcAft>
                          <a:spcPct val="0"/>
                        </a:spcAft>
                        <a:buClrTx/>
                        <a:buSzTx/>
                        <a:buFontTx/>
                        <a:buNone/>
                        <a:defRPr/>
                      </a:pPr>
                      <a:r>
                        <a:rPr lang="en-GB" dirty="0">
                          <a:latin typeface="Times New Roman" panose="02020603050405020304" pitchFamily="18" charset="0"/>
                          <a:cs typeface="Times New Roman" panose="02020603050405020304" pitchFamily="18" charset="0"/>
                        </a:rPr>
                        <a:t>Program counter=SP loads stack pointer reset vector table clock controlling cache timer </a:t>
                      </a:r>
                      <a:r>
                        <a:rPr lang="en-GB" dirty="0" err="1">
                          <a:latin typeface="Times New Roman" panose="02020603050405020304" pitchFamily="18" charset="0"/>
                          <a:cs typeface="Times New Roman" panose="02020603050405020304" pitchFamily="18" charset="0"/>
                        </a:rPr>
                        <a:t>init</a:t>
                      </a:r>
                      <a:r>
                        <a:rPr lang="en-GB" dirty="0">
                          <a:latin typeface="Times New Roman" panose="02020603050405020304" pitchFamily="18" charset="0"/>
                          <a:cs typeface="Times New Roman" panose="02020603050405020304" pitchFamily="18" charset="0"/>
                        </a:rPr>
                        <a:t> PSA</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bl>
          </a:graphicData>
        </a:graphic>
      </p:graphicFrame>
      <p:sp>
        <p:nvSpPr>
          <p:cNvPr id="6" name="Oval 5">
            <a:extLst>
              <a:ext uri="{FF2B5EF4-FFF2-40B4-BE49-F238E27FC236}">
                <a16:creationId xmlns="" xmlns:a16="http://schemas.microsoft.com/office/drawing/2014/main" id="{1D1E49CE-D05A-145F-55E7-868EADFA7E31}"/>
              </a:ext>
            </a:extLst>
          </p:cNvPr>
          <p:cNvSpPr/>
          <p:nvPr/>
        </p:nvSpPr>
        <p:spPr>
          <a:xfrm>
            <a:off x="1107344" y="2685470"/>
            <a:ext cx="1224136" cy="86409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GB" sz="1600">
                <a:latin typeface="Times New Roman" panose="02020603050405020304" pitchFamily="18" charset="0"/>
                <a:cs typeface="Times New Roman" panose="02020603050405020304" pitchFamily="18" charset="0"/>
              </a:rPr>
              <a:t>RESET</a:t>
            </a:r>
            <a:endParaRPr lang="en-US" sz="160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 xmlns:a16="http://schemas.microsoft.com/office/drawing/2014/main" id="{5785F20B-562A-4F38-6103-C57619EC771D}"/>
              </a:ext>
            </a:extLst>
          </p:cNvPr>
          <p:cNvSpPr/>
          <p:nvPr/>
        </p:nvSpPr>
        <p:spPr>
          <a:xfrm>
            <a:off x="2907544" y="2829486"/>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GB">
                <a:latin typeface="Times New Roman" panose="02020603050405020304" pitchFamily="18" charset="0"/>
                <a:cs typeface="Times New Roman" panose="02020603050405020304" pitchFamily="18" charset="0"/>
              </a:rPr>
              <a:t>CORE1</a:t>
            </a:r>
            <a:endParaRPr lang="en-US">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 xmlns:a16="http://schemas.microsoft.com/office/drawing/2014/main" id="{A5E03338-0BE4-6DFF-85B3-10EDD5D2C3F0}"/>
              </a:ext>
            </a:extLst>
          </p:cNvPr>
          <p:cNvSpPr/>
          <p:nvPr/>
        </p:nvSpPr>
        <p:spPr>
          <a:xfrm>
            <a:off x="2907544" y="3477558"/>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GB" dirty="0">
                <a:latin typeface="Times New Roman" panose="02020603050405020304" pitchFamily="18" charset="0"/>
                <a:cs typeface="Times New Roman" panose="02020603050405020304" pitchFamily="18" charset="0"/>
              </a:rPr>
              <a:t>CORE2</a:t>
            </a: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 xmlns:a16="http://schemas.microsoft.com/office/drawing/2014/main" id="{AF0136A8-91DC-1A46-5515-26196863C6A2}"/>
              </a:ext>
            </a:extLst>
          </p:cNvPr>
          <p:cNvSpPr/>
          <p:nvPr/>
        </p:nvSpPr>
        <p:spPr>
          <a:xfrm>
            <a:off x="8164128" y="2469446"/>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GB">
                <a:latin typeface="Times New Roman" panose="02020603050405020304" pitchFamily="18" charset="0"/>
                <a:cs typeface="Times New Roman" panose="02020603050405020304" pitchFamily="18" charset="0"/>
              </a:rPr>
              <a:t>Image core executes</a:t>
            </a:r>
            <a:endParaRPr lang="en-US">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 xmlns:a16="http://schemas.microsoft.com/office/drawing/2014/main" id="{FFE54E23-125B-8954-AFA8-22085E7783BB}"/>
              </a:ext>
            </a:extLst>
          </p:cNvPr>
          <p:cNvSpPr/>
          <p:nvPr/>
        </p:nvSpPr>
        <p:spPr>
          <a:xfrm>
            <a:off x="8236136" y="4197638"/>
            <a:ext cx="1080120"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GB">
                <a:latin typeface="Times New Roman" panose="02020603050405020304" pitchFamily="18" charset="0"/>
                <a:cs typeface="Times New Roman" panose="02020603050405020304" pitchFamily="18" charset="0"/>
              </a:rPr>
              <a:t>Image core executes this</a:t>
            </a:r>
            <a:endParaRPr lang="en-US">
              <a:latin typeface="Times New Roman" panose="02020603050405020304" pitchFamily="18" charset="0"/>
              <a:cs typeface="Times New Roman" panose="02020603050405020304" pitchFamily="18" charset="0"/>
            </a:endParaRPr>
          </a:p>
        </p:txBody>
      </p:sp>
      <p:cxnSp>
        <p:nvCxnSpPr>
          <p:cNvPr id="11" name="Shape 18">
            <a:extLst>
              <a:ext uri="{FF2B5EF4-FFF2-40B4-BE49-F238E27FC236}">
                <a16:creationId xmlns="" xmlns:a16="http://schemas.microsoft.com/office/drawing/2014/main" id="{3C01D651-90A5-BAD2-E3FF-F1ACB30000DB}"/>
              </a:ext>
            </a:extLst>
          </p:cNvPr>
          <p:cNvCxnSpPr>
            <a:stCxn id="6" idx="7"/>
          </p:cNvCxnSpPr>
          <p:nvPr/>
        </p:nvCxnSpPr>
        <p:spPr>
          <a:xfrm rot="16200000" flipH="1">
            <a:off x="2413128" y="2551095"/>
            <a:ext cx="161488" cy="683327"/>
          </a:xfrm>
          <a:prstGeom prst="curvedConnector4">
            <a:avLst>
              <a:gd name="adj1" fmla="val -141559"/>
              <a:gd name="adj2" fmla="val 6311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hape 20">
            <a:extLst>
              <a:ext uri="{FF2B5EF4-FFF2-40B4-BE49-F238E27FC236}">
                <a16:creationId xmlns="" xmlns:a16="http://schemas.microsoft.com/office/drawing/2014/main" id="{178BA3C8-67E6-454E-D02E-DB53D7C1A3C4}"/>
              </a:ext>
            </a:extLst>
          </p:cNvPr>
          <p:cNvCxnSpPr>
            <a:stCxn id="6" idx="5"/>
            <a:endCxn id="8" idx="1"/>
          </p:cNvCxnSpPr>
          <p:nvPr/>
        </p:nvCxnSpPr>
        <p:spPr>
          <a:xfrm rot="16200000" flipH="1">
            <a:off x="2412598" y="3162632"/>
            <a:ext cx="234556" cy="75533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hape 21">
            <a:extLst>
              <a:ext uri="{FF2B5EF4-FFF2-40B4-BE49-F238E27FC236}">
                <a16:creationId xmlns="" xmlns:a16="http://schemas.microsoft.com/office/drawing/2014/main" id="{073A5D40-3B6E-50E7-5B39-21BBE54AE92F}"/>
              </a:ext>
            </a:extLst>
          </p:cNvPr>
          <p:cNvCxnSpPr>
            <a:stCxn id="7" idx="3"/>
          </p:cNvCxnSpPr>
          <p:nvPr/>
        </p:nvCxnSpPr>
        <p:spPr>
          <a:xfrm>
            <a:off x="3987664" y="3009506"/>
            <a:ext cx="827343" cy="12548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hape 24">
            <a:extLst>
              <a:ext uri="{FF2B5EF4-FFF2-40B4-BE49-F238E27FC236}">
                <a16:creationId xmlns="" xmlns:a16="http://schemas.microsoft.com/office/drawing/2014/main" id="{EE4F7F18-04B8-5BB1-C38C-34F5B1B3C1CB}"/>
              </a:ext>
            </a:extLst>
          </p:cNvPr>
          <p:cNvCxnSpPr/>
          <p:nvPr/>
        </p:nvCxnSpPr>
        <p:spPr>
          <a:xfrm rot="16200000" flipH="1">
            <a:off x="3879652" y="3873602"/>
            <a:ext cx="1008112" cy="792088"/>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hape 33">
            <a:extLst>
              <a:ext uri="{FF2B5EF4-FFF2-40B4-BE49-F238E27FC236}">
                <a16:creationId xmlns="" xmlns:a16="http://schemas.microsoft.com/office/drawing/2014/main" id="{9005C35E-80D4-9794-02E8-2C6B508DB40E}"/>
              </a:ext>
            </a:extLst>
          </p:cNvPr>
          <p:cNvCxnSpPr>
            <a:stCxn id="9" idx="1"/>
            <a:endCxn id="10" idx="1"/>
          </p:cNvCxnSpPr>
          <p:nvPr/>
        </p:nvCxnSpPr>
        <p:spPr>
          <a:xfrm rot="10800000" flipH="1" flipV="1">
            <a:off x="8164128" y="2937498"/>
            <a:ext cx="72008" cy="1764196"/>
          </a:xfrm>
          <a:prstGeom prst="bentConnector3">
            <a:avLst>
              <a:gd name="adj1" fmla="val -898846"/>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97D8A048-832B-BF1C-8697-71FF3A4B0CFB}"/>
              </a:ext>
            </a:extLst>
          </p:cNvPr>
          <p:cNvCxnSpPr/>
          <p:nvPr/>
        </p:nvCxnSpPr>
        <p:spPr>
          <a:xfrm>
            <a:off x="6795976" y="3981614"/>
            <a:ext cx="720080" cy="0"/>
          </a:xfrm>
          <a:prstGeom prst="straightConnector1">
            <a:avLst/>
          </a:prstGeom>
          <a:ln cmpd="thickThin">
            <a:headEnd type="arrow"/>
            <a:tail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BFD93EC1-8096-066C-1595-569B7136BE68}"/>
              </a:ext>
            </a:extLst>
          </p:cNvPr>
          <p:cNvSpPr txBox="1"/>
          <p:nvPr/>
        </p:nvSpPr>
        <p:spPr>
          <a:xfrm>
            <a:off x="6726724" y="5228302"/>
            <a:ext cx="1704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75000"/>
                  </a:schemeClr>
                </a:solidFill>
                <a:latin typeface="Times New Roman" panose="02020603050405020304" pitchFamily="18" charset="0"/>
                <a:cs typeface="Times New Roman" panose="02020603050405020304" pitchFamily="18" charset="0"/>
              </a:rPr>
              <a:t>PSA for SRAM</a:t>
            </a:r>
          </a:p>
        </p:txBody>
      </p:sp>
      <p:sp>
        <p:nvSpPr>
          <p:cNvPr id="18" name="TextBox 17">
            <a:extLst>
              <a:ext uri="{FF2B5EF4-FFF2-40B4-BE49-F238E27FC236}">
                <a16:creationId xmlns="" xmlns:a16="http://schemas.microsoft.com/office/drawing/2014/main" id="{565CC7FE-A325-F026-26F6-4AFCCADAD196}"/>
              </a:ext>
            </a:extLst>
          </p:cNvPr>
          <p:cNvSpPr txBox="1"/>
          <p:nvPr/>
        </p:nvSpPr>
        <p:spPr>
          <a:xfrm>
            <a:off x="2576523" y="3974578"/>
            <a:ext cx="1704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solidFill>
                  <a:schemeClr val="accent6">
                    <a:lumMod val="75000"/>
                  </a:schemeClr>
                </a:solidFill>
                <a:latin typeface="Times New Roman" panose="02020603050405020304" pitchFamily="18" charset="0"/>
                <a:cs typeface="Times New Roman" panose="02020603050405020304" pitchFamily="18" charset="0"/>
              </a:rPr>
              <a:t>secondary core</a:t>
            </a:r>
          </a:p>
        </p:txBody>
      </p:sp>
      <p:sp>
        <p:nvSpPr>
          <p:cNvPr id="19" name="TextBox 18">
            <a:extLst>
              <a:ext uri="{FF2B5EF4-FFF2-40B4-BE49-F238E27FC236}">
                <a16:creationId xmlns="" xmlns:a16="http://schemas.microsoft.com/office/drawing/2014/main" id="{5D488598-2C66-7FC8-E0CD-F56800B61784}"/>
              </a:ext>
            </a:extLst>
          </p:cNvPr>
          <p:cNvSpPr txBox="1"/>
          <p:nvPr/>
        </p:nvSpPr>
        <p:spPr>
          <a:xfrm>
            <a:off x="2767999" y="2287692"/>
            <a:ext cx="1704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solidFill>
                  <a:schemeClr val="accent6">
                    <a:lumMod val="75000"/>
                  </a:schemeClr>
                </a:solidFill>
                <a:latin typeface="Times New Roman" panose="02020603050405020304" pitchFamily="18" charset="0"/>
                <a:cs typeface="Times New Roman" panose="02020603050405020304" pitchFamily="18" charset="0"/>
              </a:rPr>
              <a:t>Primary core</a:t>
            </a:r>
          </a:p>
        </p:txBody>
      </p:sp>
      <p:sp>
        <p:nvSpPr>
          <p:cNvPr id="20" name="TextBox 19">
            <a:extLst>
              <a:ext uri="{FF2B5EF4-FFF2-40B4-BE49-F238E27FC236}">
                <a16:creationId xmlns="" xmlns:a16="http://schemas.microsoft.com/office/drawing/2014/main" id="{2E1082B7-06A6-B117-5A44-3A7E1A3D34F6}"/>
              </a:ext>
            </a:extLst>
          </p:cNvPr>
          <p:cNvSpPr txBox="1"/>
          <p:nvPr/>
        </p:nvSpPr>
        <p:spPr>
          <a:xfrm>
            <a:off x="6726724" y="2118062"/>
            <a:ext cx="1704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solidFill>
                  <a:schemeClr val="accent6">
                    <a:lumMod val="75000"/>
                  </a:schemeClr>
                </a:solidFill>
                <a:latin typeface="Times New Roman" panose="02020603050405020304" pitchFamily="18" charset="0"/>
                <a:cs typeface="Times New Roman" panose="02020603050405020304" pitchFamily="18" charset="0"/>
              </a:rPr>
              <a:t>PSA for FLASH</a:t>
            </a:r>
          </a:p>
        </p:txBody>
      </p:sp>
      <p:sp>
        <p:nvSpPr>
          <p:cNvPr id="21" name="TextBox 20">
            <a:extLst>
              <a:ext uri="{FF2B5EF4-FFF2-40B4-BE49-F238E27FC236}">
                <a16:creationId xmlns="" xmlns:a16="http://schemas.microsoft.com/office/drawing/2014/main" id="{0D63704F-D2D4-33DB-B1E4-68254D0C43C9}"/>
              </a:ext>
            </a:extLst>
          </p:cNvPr>
          <p:cNvSpPr txBox="1"/>
          <p:nvPr/>
        </p:nvSpPr>
        <p:spPr>
          <a:xfrm>
            <a:off x="4882671" y="2000522"/>
            <a:ext cx="1704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solidFill>
                  <a:schemeClr val="accent6">
                    <a:lumMod val="75000"/>
                  </a:schemeClr>
                </a:solidFill>
                <a:latin typeface="Times New Roman" panose="02020603050405020304" pitchFamily="18" charset="0"/>
                <a:cs typeface="Times New Roman" panose="02020603050405020304" pitchFamily="18" charset="0"/>
              </a:rPr>
              <a:t>BOOT ROM</a:t>
            </a:r>
          </a:p>
        </p:txBody>
      </p:sp>
      <p:sp>
        <p:nvSpPr>
          <p:cNvPr id="22" name="TextBox 21">
            <a:extLst>
              <a:ext uri="{FF2B5EF4-FFF2-40B4-BE49-F238E27FC236}">
                <a16:creationId xmlns="" xmlns:a16="http://schemas.microsoft.com/office/drawing/2014/main" id="{F7FEBA6F-82C5-F731-7793-1878B9179414}"/>
              </a:ext>
            </a:extLst>
          </p:cNvPr>
          <p:cNvSpPr txBox="1"/>
          <p:nvPr/>
        </p:nvSpPr>
        <p:spPr>
          <a:xfrm rot="16200000">
            <a:off x="8955849" y="2617176"/>
            <a:ext cx="111176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solidFill>
                  <a:srgbClr val="FF0000"/>
                </a:solidFill>
                <a:latin typeface="Times New Roman" panose="02020603050405020304" pitchFamily="18" charset="0"/>
                <a:cs typeface="Times New Roman" panose="02020603050405020304" pitchFamily="18" charset="0"/>
              </a:rPr>
              <a:t>FLASH</a:t>
            </a:r>
          </a:p>
        </p:txBody>
      </p:sp>
      <p:sp>
        <p:nvSpPr>
          <p:cNvPr id="23" name="TextBox 22">
            <a:extLst>
              <a:ext uri="{FF2B5EF4-FFF2-40B4-BE49-F238E27FC236}">
                <a16:creationId xmlns="" xmlns:a16="http://schemas.microsoft.com/office/drawing/2014/main" id="{1EA41495-2179-0E3B-C692-ABC60121CB58}"/>
              </a:ext>
            </a:extLst>
          </p:cNvPr>
          <p:cNvSpPr txBox="1"/>
          <p:nvPr/>
        </p:nvSpPr>
        <p:spPr>
          <a:xfrm rot="16200000">
            <a:off x="8910613" y="4517027"/>
            <a:ext cx="111176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solidFill>
                  <a:srgbClr val="FF0000"/>
                </a:solidFill>
                <a:latin typeface="Times New Roman" panose="02020603050405020304" pitchFamily="18" charset="0"/>
                <a:cs typeface="Times New Roman" panose="02020603050405020304" pitchFamily="18" charset="0"/>
              </a:rPr>
              <a:t>SRAM</a:t>
            </a:r>
          </a:p>
        </p:txBody>
      </p:sp>
    </p:spTree>
    <p:extLst>
      <p:ext uri="{BB962C8B-B14F-4D97-AF65-F5344CB8AC3E}">
        <p14:creationId xmlns="" xmlns:p14="http://schemas.microsoft.com/office/powerpoint/2010/main" val="1316472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908720"/>
            <a:ext cx="11131432" cy="807236"/>
          </a:xfrm>
        </p:spPr>
        <p:txBody>
          <a:bodyPr/>
          <a:lstStyle/>
          <a:p>
            <a:pPr algn="l"/>
            <a:r>
              <a:rPr lang="en-IN">
                <a:latin typeface="Times New Roman" panose="02020603050405020304" pitchFamily="18" charset="0"/>
                <a:cs typeface="Times New Roman" panose="02020603050405020304" pitchFamily="18" charset="0"/>
              </a:rPr>
              <a:t>U-BOOT</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376" y="1988840"/>
            <a:ext cx="11029615" cy="2213775"/>
          </a:xfrm>
        </p:spPr>
        <p:txBody>
          <a:bodyPr>
            <a:normAutofit/>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U-Boot is both a first-stage and second-stage bootloader. It is loaded by the system's ROM </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From a supported boot device, such as an SD card, SATA drive, NOR flash </a:t>
            </a:r>
            <a:endParaRPr lang="en-GB"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Loads the kernel image </a:t>
            </a:r>
          </a:p>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Load device tree binary(DTB)</a:t>
            </a:r>
            <a:r>
              <a:rPr lang="en-US" sz="2000" dirty="0">
                <a:latin typeface="Times New Roman" panose="02020603050405020304" pitchFamily="18" charset="0"/>
                <a:cs typeface="Times New Roman" panose="02020603050405020304" pitchFamily="18" charset="0"/>
              </a:rPr>
              <a:t> from FLASH TO SDRAM/DDRAM and start it.</a:t>
            </a:r>
            <a:endParaRPr lang="en-GB"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3E4E1F-615C-B677-D165-93B759732BFA}"/>
              </a:ext>
            </a:extLst>
          </p:cNvPr>
          <p:cNvSpPr>
            <a:spLocks noGrp="1"/>
          </p:cNvSpPr>
          <p:nvPr>
            <p:ph type="title"/>
          </p:nvPr>
        </p:nvSpPr>
        <p:spPr>
          <a:xfrm>
            <a:off x="479376" y="1052736"/>
            <a:ext cx="11131432" cy="663220"/>
          </a:xfrm>
        </p:spPr>
        <p:txBody>
          <a:bodyPr/>
          <a:lstStyle/>
          <a:p>
            <a:pPr algn="l"/>
            <a:r>
              <a:rPr lang="en-IN" dirty="0">
                <a:latin typeface="Times New Roman" panose="02020603050405020304" pitchFamily="18" charset="0"/>
                <a:cs typeface="Times New Roman" panose="02020603050405020304" pitchFamily="18" charset="0"/>
              </a:rPr>
              <a:t>U-BOOT compilation steps:</a:t>
            </a:r>
          </a:p>
        </p:txBody>
      </p:sp>
      <p:sp>
        <p:nvSpPr>
          <p:cNvPr id="3" name="Content Placeholder 2">
            <a:extLst>
              <a:ext uri="{FF2B5EF4-FFF2-40B4-BE49-F238E27FC236}">
                <a16:creationId xmlns="" xmlns:a16="http://schemas.microsoft.com/office/drawing/2014/main" id="{592DB5B4-B344-01D9-632A-19D57E7A2A7B}"/>
              </a:ext>
            </a:extLst>
          </p:cNvPr>
          <p:cNvSpPr>
            <a:spLocks noGrp="1"/>
          </p:cNvSpPr>
          <p:nvPr>
            <p:ph idx="1"/>
          </p:nvPr>
        </p:nvSpPr>
        <p:spPr>
          <a:xfrm>
            <a:off x="479376" y="1916832"/>
            <a:ext cx="11029615" cy="3312368"/>
          </a:xfrm>
        </p:spPr>
        <p:txBody>
          <a:bodyPr>
            <a:normAutofit/>
          </a:bodyPr>
          <a:lstStyle/>
          <a:p>
            <a:pPr marL="514350" indent="-514350" algn="just">
              <a:buFont typeface="+mj-lt"/>
              <a:buAutoNum type="arabicPeriod"/>
            </a:pPr>
            <a:r>
              <a:rPr lang="en-IN" sz="2000" dirty="0">
                <a:latin typeface="Times New Roman" panose="02020603050405020304" pitchFamily="18" charset="0"/>
                <a:cs typeface="Times New Roman" panose="02020603050405020304" pitchFamily="18" charset="0"/>
              </a:rPr>
              <a:t>Download the u-boot source code from :</a:t>
            </a:r>
            <a:r>
              <a:rPr lang="en-IN" sz="2000" dirty="0">
                <a:solidFill>
                  <a:srgbClr val="0070C0"/>
                </a:solidFill>
                <a:latin typeface="Times New Roman" panose="02020603050405020304" pitchFamily="18" charset="0"/>
                <a:cs typeface="Times New Roman" panose="02020603050405020304" pitchFamily="18" charset="0"/>
              </a:rPr>
              <a:t>https://source.denx.de/u-boot/u-</a:t>
            </a:r>
            <a:r>
              <a:rPr lang="en-IN" sz="2000" dirty="0" err="1">
                <a:solidFill>
                  <a:srgbClr val="0070C0"/>
                </a:solidFill>
                <a:latin typeface="Times New Roman" panose="02020603050405020304" pitchFamily="18" charset="0"/>
                <a:cs typeface="Times New Roman" panose="02020603050405020304" pitchFamily="18" charset="0"/>
              </a:rPr>
              <a:t>boot.git</a:t>
            </a:r>
            <a:endParaRPr lang="en-IN" sz="2000" dirty="0">
              <a:solidFill>
                <a:srgbClr val="0070C0"/>
              </a:solidFill>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IN" sz="2000" dirty="0">
                <a:latin typeface="Times New Roman" panose="02020603050405020304" pitchFamily="18" charset="0"/>
                <a:cs typeface="Times New Roman" panose="02020603050405020304" pitchFamily="18" charset="0"/>
              </a:rPr>
              <a:t>Download the corresponding tool chain for architecture related. From: </a:t>
            </a:r>
            <a:r>
              <a:rPr lang="en-IN" sz="2000" b="0" i="0" dirty="0">
                <a:solidFill>
                  <a:srgbClr val="0070C0"/>
                </a:solidFill>
                <a:effectLst/>
                <a:latin typeface="Times New Roman" panose="02020603050405020304" pitchFamily="18" charset="0"/>
                <a:cs typeface="Times New Roman" panose="02020603050405020304" pitchFamily="18" charset="0"/>
              </a:rPr>
              <a:t>For 32 bit Arm: gcc-arm-9.2-2019.12-x86_64-arm-none-linux-gnueabihf.tar.xz</a:t>
            </a:r>
          </a:p>
          <a:p>
            <a:pPr marL="514350" indent="-514350" algn="just">
              <a:buFont typeface="+mj-lt"/>
              <a:buAutoNum type="arabicPeriod"/>
            </a:pPr>
            <a:r>
              <a:rPr lang="en-IN" sz="2000" b="0" i="0" dirty="0">
                <a:solidFill>
                  <a:srgbClr val="0070C0"/>
                </a:solidFill>
                <a:effectLst/>
                <a:latin typeface="Times New Roman" panose="02020603050405020304" pitchFamily="18" charset="0"/>
                <a:cs typeface="Times New Roman" panose="02020603050405020304" pitchFamily="18" charset="0"/>
              </a:rPr>
              <a:t>For 64 bit Arm: gcc-arm-9.2-2019.12-x86_64-aarch64-none-linux-gnu.tar.xz</a:t>
            </a:r>
          </a:p>
          <a:p>
            <a:pPr marL="514350" indent="-514350" algn="just">
              <a:buFont typeface="+mj-lt"/>
              <a:buAutoNum type="arabicPeriod"/>
            </a:pPr>
            <a:r>
              <a:rPr lang="en-IN" sz="2000" dirty="0">
                <a:latin typeface="Times New Roman" panose="02020603050405020304" pitchFamily="18" charset="0"/>
                <a:cs typeface="Times New Roman" panose="02020603050405020304" pitchFamily="18" charset="0"/>
              </a:rPr>
              <a:t>make ARCH=arm &lt;board </a:t>
            </a:r>
            <a:r>
              <a:rPr lang="en-IN" sz="2000" dirty="0" err="1">
                <a:latin typeface="Times New Roman" panose="02020603050405020304" pitchFamily="18" charset="0"/>
                <a:cs typeface="Times New Roman" panose="02020603050405020304" pitchFamily="18" charset="0"/>
              </a:rPr>
              <a:t>defconfigs</a:t>
            </a:r>
            <a:r>
              <a:rPr lang="en-IN" sz="2000" dirty="0">
                <a:latin typeface="Times New Roman" panose="02020603050405020304" pitchFamily="18" charset="0"/>
                <a:cs typeface="Times New Roman" panose="02020603050405020304" pitchFamily="18" charset="0"/>
              </a:rPr>
              <a:t>&gt;</a:t>
            </a:r>
          </a:p>
          <a:p>
            <a:pPr marL="514350" indent="-514350" algn="just">
              <a:buFont typeface="+mj-lt"/>
              <a:buAutoNum type="arabicPeriod"/>
            </a:pPr>
            <a:r>
              <a:rPr lang="en-IN" sz="2000" dirty="0">
                <a:latin typeface="Times New Roman" panose="02020603050405020304" pitchFamily="18" charset="0"/>
                <a:cs typeface="Times New Roman" panose="02020603050405020304" pitchFamily="18" charset="0"/>
              </a:rPr>
              <a:t>make ARCH=arm CROSS_COMPILE=&lt;toolchain prefix&gt;</a:t>
            </a:r>
          </a:p>
        </p:txBody>
      </p:sp>
    </p:spTree>
    <p:extLst>
      <p:ext uri="{BB962C8B-B14F-4D97-AF65-F5344CB8AC3E}">
        <p14:creationId xmlns="" xmlns:p14="http://schemas.microsoft.com/office/powerpoint/2010/main" val="1337262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a:latin typeface="Times New Roman" panose="02020603050405020304" pitchFamily="18" charset="0"/>
                <a:cs typeface="Times New Roman" panose="02020603050405020304" pitchFamily="18" charset="0"/>
              </a:rPr>
              <a:t>All stages of bootloader</a:t>
            </a:r>
            <a:endParaRPr lang="en-US">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1548824389"/>
              </p:ext>
            </p:extLst>
          </p:nvPr>
        </p:nvGraphicFramePr>
        <p:xfrm>
          <a:off x="581025" y="2181225"/>
          <a:ext cx="11029949" cy="3888435"/>
        </p:xfrm>
        <a:graphic>
          <a:graphicData uri="http://schemas.openxmlformats.org/drawingml/2006/table">
            <a:tbl>
              <a:tblPr firstRow="1" bandRow="1">
                <a:tableStyleId>{5C22544A-7EE6-4342-B048-85BDC9FD1C3A}</a:tableStyleId>
              </a:tblPr>
              <a:tblGrid>
                <a:gridCol w="2684465">
                  <a:extLst>
                    <a:ext uri="{9D8B030D-6E8A-4147-A177-3AD203B41FA5}">
                      <a16:colId xmlns="" xmlns:a16="http://schemas.microsoft.com/office/drawing/2014/main" val="20000"/>
                    </a:ext>
                  </a:extLst>
                </a:gridCol>
                <a:gridCol w="2781828">
                  <a:extLst>
                    <a:ext uri="{9D8B030D-6E8A-4147-A177-3AD203B41FA5}">
                      <a16:colId xmlns="" xmlns:a16="http://schemas.microsoft.com/office/drawing/2014/main" val="20001"/>
                    </a:ext>
                  </a:extLst>
                </a:gridCol>
                <a:gridCol w="2781828">
                  <a:extLst>
                    <a:ext uri="{9D8B030D-6E8A-4147-A177-3AD203B41FA5}">
                      <a16:colId xmlns="" xmlns:a16="http://schemas.microsoft.com/office/drawing/2014/main" val="20002"/>
                    </a:ext>
                  </a:extLst>
                </a:gridCol>
                <a:gridCol w="2781828">
                  <a:extLst>
                    <a:ext uri="{9D8B030D-6E8A-4147-A177-3AD203B41FA5}">
                      <a16:colId xmlns="" xmlns:a16="http://schemas.microsoft.com/office/drawing/2014/main" val="20003"/>
                    </a:ext>
                  </a:extLst>
                </a:gridCol>
              </a:tblGrid>
              <a:tr h="777687">
                <a:tc>
                  <a:txBody>
                    <a:bodyPr/>
                    <a:lstStyle/>
                    <a:p>
                      <a:r>
                        <a:rPr lang="en-GB" baseline="0" dirty="0">
                          <a:latin typeface="Times New Roman" panose="02020603050405020304" pitchFamily="18" charset="0"/>
                          <a:cs typeface="Times New Roman" panose="02020603050405020304" pitchFamily="18" charset="0"/>
                        </a:rPr>
                        <a:t>Boot stage number</a:t>
                      </a:r>
                      <a:endParaRPr lang="en-US" baseline="0" dirty="0">
                        <a:latin typeface="Times New Roman" panose="02020603050405020304" pitchFamily="18" charset="0"/>
                        <a:cs typeface="Times New Roman" panose="02020603050405020304" pitchFamily="18" charset="0"/>
                      </a:endParaRPr>
                    </a:p>
                  </a:txBody>
                  <a:tcPr/>
                </a:tc>
                <a:tc>
                  <a:txBody>
                    <a:bodyPr/>
                    <a:lstStyle/>
                    <a:p>
                      <a:r>
                        <a:rPr lang="en-GB">
                          <a:latin typeface="Times New Roman" panose="02020603050405020304" pitchFamily="18" charset="0"/>
                          <a:cs typeface="Times New Roman" panose="02020603050405020304" pitchFamily="18" charset="0"/>
                        </a:rPr>
                        <a:t>Terminology 1</a:t>
                      </a:r>
                      <a:endParaRPr lang="en-US">
                        <a:latin typeface="Times New Roman" panose="02020603050405020304" pitchFamily="18" charset="0"/>
                        <a:cs typeface="Times New Roman" panose="02020603050405020304" pitchFamily="18" charset="0"/>
                      </a:endParaRPr>
                    </a:p>
                  </a:txBody>
                  <a:tcPr/>
                </a:tc>
                <a:tc>
                  <a:txBody>
                    <a:bodyPr/>
                    <a:lstStyle/>
                    <a:p>
                      <a:r>
                        <a:rPr lang="en-GB">
                          <a:latin typeface="Times New Roman" panose="02020603050405020304" pitchFamily="18" charset="0"/>
                          <a:cs typeface="Times New Roman" panose="02020603050405020304" pitchFamily="18" charset="0"/>
                        </a:rPr>
                        <a:t>Terminology</a:t>
                      </a:r>
                      <a:r>
                        <a:rPr lang="en-GB" baseline="0">
                          <a:latin typeface="Times New Roman" panose="02020603050405020304" pitchFamily="18" charset="0"/>
                          <a:cs typeface="Times New Roman" panose="02020603050405020304" pitchFamily="18" charset="0"/>
                        </a:rPr>
                        <a:t> 2</a:t>
                      </a:r>
                      <a:endParaRPr lang="en-US">
                        <a:latin typeface="Times New Roman" panose="02020603050405020304" pitchFamily="18" charset="0"/>
                        <a:cs typeface="Times New Roman" panose="02020603050405020304" pitchFamily="18" charset="0"/>
                      </a:endParaRPr>
                    </a:p>
                  </a:txBody>
                  <a:tcPr/>
                </a:tc>
                <a:tc>
                  <a:txBody>
                    <a:bodyPr/>
                    <a:lstStyle/>
                    <a:p>
                      <a:r>
                        <a:rPr lang="en-GB">
                          <a:latin typeface="Times New Roman" panose="02020603050405020304" pitchFamily="18" charset="0"/>
                          <a:cs typeface="Times New Roman" panose="02020603050405020304" pitchFamily="18" charset="0"/>
                        </a:rPr>
                        <a:t>Actual program name</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0"/>
                  </a:ext>
                </a:extLst>
              </a:tr>
              <a:tr h="777687">
                <a:tc>
                  <a:txBody>
                    <a:bodyPr/>
                    <a:lstStyle/>
                    <a:p>
                      <a:r>
                        <a:rPr lang="en-GB">
                          <a:latin typeface="Times New Roman" panose="02020603050405020304" pitchFamily="18" charset="0"/>
                          <a:cs typeface="Times New Roman" panose="02020603050405020304" pitchFamily="18" charset="0"/>
                        </a:rPr>
                        <a:t>1</a:t>
                      </a:r>
                      <a:endParaRPr lang="en-US">
                        <a:latin typeface="Times New Roman" panose="02020603050405020304" pitchFamily="18" charset="0"/>
                        <a:cs typeface="Times New Roman" panose="02020603050405020304" pitchFamily="18" charset="0"/>
                      </a:endParaRPr>
                    </a:p>
                  </a:txBody>
                  <a:tcPr/>
                </a:tc>
                <a:tc>
                  <a:txBody>
                    <a:bodyPr/>
                    <a:lstStyle/>
                    <a:p>
                      <a:r>
                        <a:rPr lang="en-GB">
                          <a:latin typeface="Times New Roman" panose="02020603050405020304" pitchFamily="18" charset="0"/>
                          <a:cs typeface="Times New Roman" panose="02020603050405020304" pitchFamily="18" charset="0"/>
                        </a:rPr>
                        <a:t>Primary</a:t>
                      </a:r>
                      <a:r>
                        <a:rPr lang="en-GB" baseline="0">
                          <a:latin typeface="Times New Roman" panose="02020603050405020304" pitchFamily="18" charset="0"/>
                          <a:cs typeface="Times New Roman" panose="02020603050405020304" pitchFamily="18" charset="0"/>
                        </a:rPr>
                        <a:t> program loader</a:t>
                      </a:r>
                      <a:endParaRPr lang="en-US">
                        <a:latin typeface="Times New Roman" panose="02020603050405020304" pitchFamily="18" charset="0"/>
                        <a:cs typeface="Times New Roman" panose="02020603050405020304" pitchFamily="18" charset="0"/>
                      </a:endParaRPr>
                    </a:p>
                  </a:txBody>
                  <a:tcPr/>
                </a:tc>
                <a:tc>
                  <a:txBody>
                    <a:bodyPr/>
                    <a:lstStyle/>
                    <a:p>
                      <a:pPr algn="ctr"/>
                      <a:r>
                        <a:rPr lang="en-GB">
                          <a:latin typeface="Times New Roman" panose="02020603050405020304" pitchFamily="18" charset="0"/>
                          <a:cs typeface="Times New Roman" panose="02020603050405020304" pitchFamily="18" charset="0"/>
                        </a:rPr>
                        <a:t> -</a:t>
                      </a:r>
                      <a:endParaRPr lang="en-US">
                        <a:latin typeface="Times New Roman" panose="02020603050405020304" pitchFamily="18" charset="0"/>
                        <a:cs typeface="Times New Roman" panose="02020603050405020304" pitchFamily="18" charset="0"/>
                      </a:endParaRPr>
                    </a:p>
                  </a:txBody>
                  <a:tcPr/>
                </a:tc>
                <a:tc>
                  <a:txBody>
                    <a:bodyPr/>
                    <a:lstStyle/>
                    <a:p>
                      <a:r>
                        <a:rPr lang="en-GB">
                          <a:latin typeface="Times New Roman" panose="02020603050405020304" pitchFamily="18" charset="0"/>
                          <a:cs typeface="Times New Roman" panose="02020603050405020304" pitchFamily="18" charset="0"/>
                        </a:rPr>
                        <a:t>ROM code</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r h="777687">
                <a:tc>
                  <a:txBody>
                    <a:bodyPr/>
                    <a:lstStyle/>
                    <a:p>
                      <a:r>
                        <a:rPr lang="en-GB">
                          <a:latin typeface="Times New Roman" panose="02020603050405020304" pitchFamily="18" charset="0"/>
                          <a:cs typeface="Times New Roman" panose="02020603050405020304" pitchFamily="18" charset="0"/>
                        </a:rPr>
                        <a:t>2</a:t>
                      </a:r>
                      <a:endParaRPr lang="en-US">
                        <a:latin typeface="Times New Roman" panose="02020603050405020304" pitchFamily="18" charset="0"/>
                        <a:cs typeface="Times New Roman" panose="02020603050405020304" pitchFamily="18" charset="0"/>
                      </a:endParaRPr>
                    </a:p>
                  </a:txBody>
                  <a:tcPr/>
                </a:tc>
                <a:tc>
                  <a:txBody>
                    <a:bodyPr/>
                    <a:lstStyle/>
                    <a:p>
                      <a:r>
                        <a:rPr lang="en-GB">
                          <a:latin typeface="Times New Roman" panose="02020603050405020304" pitchFamily="18" charset="0"/>
                          <a:cs typeface="Times New Roman" panose="02020603050405020304" pitchFamily="18" charset="0"/>
                        </a:rPr>
                        <a:t>Secondary program loader(SPL)</a:t>
                      </a:r>
                      <a:endParaRPr lang="en-US">
                        <a:latin typeface="Times New Roman" panose="02020603050405020304" pitchFamily="18" charset="0"/>
                        <a:cs typeface="Times New Roman" panose="02020603050405020304" pitchFamily="18" charset="0"/>
                      </a:endParaRPr>
                    </a:p>
                  </a:txBody>
                  <a:tcPr/>
                </a:tc>
                <a:tc>
                  <a:txBody>
                    <a:bodyPr/>
                    <a:lstStyle/>
                    <a:p>
                      <a:r>
                        <a:rPr lang="en-GB">
                          <a:latin typeface="Times New Roman" panose="02020603050405020304" pitchFamily="18" charset="0"/>
                          <a:cs typeface="Times New Roman" panose="02020603050405020304" pitchFamily="18" charset="0"/>
                        </a:rPr>
                        <a:t> 1</a:t>
                      </a:r>
                      <a:r>
                        <a:rPr lang="en-GB" baseline="30000">
                          <a:latin typeface="Times New Roman" panose="02020603050405020304" pitchFamily="18" charset="0"/>
                          <a:cs typeface="Times New Roman" panose="02020603050405020304" pitchFamily="18" charset="0"/>
                        </a:rPr>
                        <a:t>st</a:t>
                      </a:r>
                      <a:r>
                        <a:rPr lang="en-GB" baseline="0">
                          <a:latin typeface="Times New Roman" panose="02020603050405020304" pitchFamily="18" charset="0"/>
                          <a:cs typeface="Times New Roman" panose="02020603050405020304" pitchFamily="18" charset="0"/>
                        </a:rPr>
                        <a:t> stage bootloader</a:t>
                      </a:r>
                      <a:endParaRPr lang="en-US">
                        <a:latin typeface="Times New Roman" panose="02020603050405020304" pitchFamily="18" charset="0"/>
                        <a:cs typeface="Times New Roman" panose="02020603050405020304" pitchFamily="18" charset="0"/>
                      </a:endParaRPr>
                    </a:p>
                  </a:txBody>
                  <a:tcPr/>
                </a:tc>
                <a:tc>
                  <a:txBody>
                    <a:bodyPr/>
                    <a:lstStyle/>
                    <a:p>
                      <a:r>
                        <a:rPr lang="en-GB">
                          <a:latin typeface="Times New Roman" panose="02020603050405020304" pitchFamily="18" charset="0"/>
                          <a:cs typeface="Times New Roman" panose="02020603050405020304" pitchFamily="18" charset="0"/>
                        </a:rPr>
                        <a:t>U-boot SPL</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2"/>
                  </a:ext>
                </a:extLst>
              </a:tr>
              <a:tr h="777687">
                <a:tc>
                  <a:txBody>
                    <a:bodyPr/>
                    <a:lstStyle/>
                    <a:p>
                      <a:r>
                        <a:rPr lang="en-GB">
                          <a:latin typeface="Times New Roman" panose="02020603050405020304" pitchFamily="18" charset="0"/>
                          <a:cs typeface="Times New Roman" panose="02020603050405020304" pitchFamily="18" charset="0"/>
                        </a:rPr>
                        <a:t>3</a:t>
                      </a:r>
                      <a:endParaRPr lang="en-US">
                        <a:latin typeface="Times New Roman" panose="02020603050405020304" pitchFamily="18" charset="0"/>
                        <a:cs typeface="Times New Roman" panose="02020603050405020304" pitchFamily="18" charset="0"/>
                      </a:endParaRPr>
                    </a:p>
                  </a:txBody>
                  <a:tcPr/>
                </a:tc>
                <a:tc>
                  <a:txBody>
                    <a:bodyPr/>
                    <a:lstStyle/>
                    <a:p>
                      <a:pPr algn="ctr"/>
                      <a:r>
                        <a:rPr lang="en-GB">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a:txBody>
                  <a:tcPr/>
                </a:tc>
                <a:tc>
                  <a:txBody>
                    <a:bodyPr/>
                    <a:lstStyle/>
                    <a:p>
                      <a:r>
                        <a:rPr lang="en-GB">
                          <a:latin typeface="Times New Roman" panose="02020603050405020304" pitchFamily="18" charset="0"/>
                          <a:cs typeface="Times New Roman" panose="02020603050405020304" pitchFamily="18" charset="0"/>
                        </a:rPr>
                        <a:t>2</a:t>
                      </a:r>
                      <a:r>
                        <a:rPr lang="en-GB" baseline="30000">
                          <a:latin typeface="Times New Roman" panose="02020603050405020304" pitchFamily="18" charset="0"/>
                          <a:cs typeface="Times New Roman" panose="02020603050405020304" pitchFamily="18" charset="0"/>
                        </a:rPr>
                        <a:t>nd</a:t>
                      </a:r>
                      <a:r>
                        <a:rPr lang="en-GB">
                          <a:latin typeface="Times New Roman" panose="02020603050405020304" pitchFamily="18" charset="0"/>
                          <a:cs typeface="Times New Roman" panose="02020603050405020304" pitchFamily="18" charset="0"/>
                        </a:rPr>
                        <a:t> stage bootloader</a:t>
                      </a:r>
                      <a:endParaRPr lang="en-US">
                        <a:latin typeface="Times New Roman" panose="02020603050405020304" pitchFamily="18" charset="0"/>
                        <a:cs typeface="Times New Roman" panose="02020603050405020304" pitchFamily="18" charset="0"/>
                      </a:endParaRPr>
                    </a:p>
                  </a:txBody>
                  <a:tcPr/>
                </a:tc>
                <a:tc>
                  <a:txBody>
                    <a:bodyPr/>
                    <a:lstStyle/>
                    <a:p>
                      <a:r>
                        <a:rPr lang="en-GB">
                          <a:latin typeface="Times New Roman" panose="02020603050405020304" pitchFamily="18" charset="0"/>
                          <a:cs typeface="Times New Roman" panose="02020603050405020304" pitchFamily="18" charset="0"/>
                        </a:rPr>
                        <a:t>U-boot</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3"/>
                  </a:ext>
                </a:extLst>
              </a:tr>
              <a:tr h="777687">
                <a:tc>
                  <a:txBody>
                    <a:bodyPr/>
                    <a:lstStyle/>
                    <a:p>
                      <a:r>
                        <a:rPr lang="en-GB">
                          <a:latin typeface="Times New Roman" panose="02020603050405020304" pitchFamily="18" charset="0"/>
                          <a:cs typeface="Times New Roman" panose="02020603050405020304" pitchFamily="18" charset="0"/>
                        </a:rPr>
                        <a:t>4</a:t>
                      </a:r>
                      <a:endParaRPr lang="en-US">
                        <a:latin typeface="Times New Roman" panose="02020603050405020304" pitchFamily="18" charset="0"/>
                        <a:cs typeface="Times New Roman" panose="02020603050405020304" pitchFamily="18" charset="0"/>
                      </a:endParaRPr>
                    </a:p>
                  </a:txBody>
                  <a:tcPr/>
                </a:tc>
                <a:tc>
                  <a:txBody>
                    <a:bodyPr/>
                    <a:lstStyle/>
                    <a:p>
                      <a:pPr algn="ctr"/>
                      <a:r>
                        <a:rPr lang="en-GB">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a:txBody>
                  <a:tcPr/>
                </a:tc>
                <a:tc>
                  <a:txBody>
                    <a:bodyPr/>
                    <a:lstStyle/>
                    <a:p>
                      <a:pPr algn="ctr"/>
                      <a:r>
                        <a:rPr lang="en-GB">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a:txBody>
                  <a:tcPr/>
                </a:tc>
                <a:tc>
                  <a:txBody>
                    <a:bodyPr/>
                    <a:lstStyle/>
                    <a:p>
                      <a:r>
                        <a:rPr lang="en-GB" dirty="0">
                          <a:latin typeface="Times New Roman" panose="02020603050405020304" pitchFamily="18" charset="0"/>
                          <a:cs typeface="Times New Roman" panose="02020603050405020304" pitchFamily="18" charset="0"/>
                        </a:rPr>
                        <a:t>kernel</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4"/>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268760"/>
            <a:ext cx="6347713" cy="576064"/>
          </a:xfrm>
        </p:spPr>
        <p:txBody>
          <a:bodyPr/>
          <a:lstStyle/>
          <a:p>
            <a:pPr algn="l"/>
            <a:r>
              <a:rPr lang="en-IN">
                <a:latin typeface="Times New Roman" panose="02020603050405020304" pitchFamily="18" charset="0"/>
                <a:cs typeface="Times New Roman" panose="02020603050405020304" pitchFamily="18" charset="0"/>
              </a:rPr>
              <a:t>Importances of Bootloaders</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7544" y="2060848"/>
            <a:ext cx="11245080" cy="1702225"/>
          </a:xfrm>
        </p:spPr>
        <p:txBody>
          <a:bodyPr>
            <a:normAutofit/>
          </a:bodyPr>
          <a:lstStyle/>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Bootloaders contains an extra layer of security that make sure that it only loads OS which has it’s approval.</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Bootloaders provides a way to upgrade firmware without requiring access to the device’s internal storage.</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2EE7E1-4B9D-DDE2-567D-DF681AD14854}"/>
              </a:ext>
            </a:extLst>
          </p:cNvPr>
          <p:cNvSpPr>
            <a:spLocks noGrp="1"/>
          </p:cNvSpPr>
          <p:nvPr>
            <p:ph type="title"/>
          </p:nvPr>
        </p:nvSpPr>
        <p:spPr>
          <a:xfrm>
            <a:off x="407368" y="764704"/>
            <a:ext cx="11029616" cy="1013800"/>
          </a:xfrm>
        </p:spPr>
        <p:txBody>
          <a:bodyPr/>
          <a:lstStyle/>
          <a:p>
            <a:r>
              <a:rPr lang="en-IN" dirty="0">
                <a:latin typeface="Times New Roman" panose="02020603050405020304" pitchFamily="18" charset="0"/>
                <a:cs typeface="Times New Roman" panose="02020603050405020304" pitchFamily="18" charset="0"/>
              </a:rPr>
              <a:t>ROOT FILE SYSTEM</a:t>
            </a:r>
          </a:p>
        </p:txBody>
      </p:sp>
      <p:pic>
        <p:nvPicPr>
          <p:cNvPr id="4" name="Content Placeholder 3" descr="boottttttt.png"/>
          <p:cNvPicPr>
            <a:picLocks noGrp="1" noChangeAspect="1"/>
          </p:cNvPicPr>
          <p:nvPr>
            <p:ph idx="1"/>
          </p:nvPr>
        </p:nvPicPr>
        <p:blipFill>
          <a:blip r:embed="rId2" cstate="print"/>
          <a:stretch>
            <a:fillRect/>
          </a:stretch>
        </p:blipFill>
        <p:spPr>
          <a:xfrm>
            <a:off x="2715688" y="2132856"/>
            <a:ext cx="6760624" cy="3678238"/>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1052736"/>
            <a:ext cx="11131432" cy="663220"/>
          </a:xfrm>
        </p:spPr>
        <p:txBody>
          <a:bodyPr/>
          <a:lstStyle/>
          <a:p>
            <a:pPr algn="l"/>
            <a:r>
              <a:rPr lang="en-GB" dirty="0">
                <a:latin typeface="Times New Roman" panose="02020603050405020304" pitchFamily="18" charset="0"/>
                <a:cs typeface="Times New Roman" panose="02020603050405020304" pitchFamily="18" charset="0"/>
              </a:rPr>
              <a:t>ARM architectures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376" y="2060848"/>
            <a:ext cx="11029615" cy="1997751"/>
          </a:xfrm>
        </p:spPr>
        <p:txBody>
          <a:bodyPr>
            <a:normAutofit/>
          </a:bodyPr>
          <a:lstStyle/>
          <a:p>
            <a:pPr marL="0" indent="0">
              <a:buNone/>
            </a:pPr>
            <a:r>
              <a:rPr lang="en-GB" sz="2000" dirty="0">
                <a:latin typeface="Times New Roman" panose="02020603050405020304" pitchFamily="18" charset="0"/>
                <a:cs typeface="Times New Roman" panose="02020603050405020304" pitchFamily="18" charset="0"/>
              </a:rPr>
              <a:t>Board vendors of ARM Architecture are as follows :</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Raspberry pi.</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Beagle bone.</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Friendly arm.</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44F6F7-2F26-B24E-FA2C-7B3A0E0027EB}"/>
              </a:ext>
            </a:extLst>
          </p:cNvPr>
          <p:cNvSpPr>
            <a:spLocks noGrp="1"/>
          </p:cNvSpPr>
          <p:nvPr>
            <p:ph type="title"/>
          </p:nvPr>
        </p:nvSpPr>
        <p:spPr/>
        <p:txBody>
          <a:bodyPr>
            <a:normAutofit/>
          </a:bodyPr>
          <a:lstStyle/>
          <a:p>
            <a:r>
              <a:rPr lang="en-IN" dirty="0">
                <a:latin typeface="Times New Roman" panose="02020603050405020304" pitchFamily="18" charset="0"/>
                <a:cs typeface="Times New Roman" panose="02020603050405020304" pitchFamily="18" charset="0"/>
              </a:rPr>
              <a:t>Beagle bone black booting process</a:t>
            </a:r>
          </a:p>
        </p:txBody>
      </p:sp>
      <p:pic>
        <p:nvPicPr>
          <p:cNvPr id="1026" name="Picture 2" descr="enter image description here">
            <a:extLst>
              <a:ext uri="{FF2B5EF4-FFF2-40B4-BE49-F238E27FC236}">
                <a16:creationId xmlns="" xmlns:a16="http://schemas.microsoft.com/office/drawing/2014/main" id="{9FC79E71-87A9-6F54-6A72-35035F934FD6}"/>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2585719" y="2276872"/>
            <a:ext cx="7020561" cy="337262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148736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FFB4C978-8E9D-C202-7C90-33F50923A20F}"/>
              </a:ext>
            </a:extLst>
          </p:cNvPr>
          <p:cNvSpPr txBox="1"/>
          <p:nvPr/>
        </p:nvSpPr>
        <p:spPr>
          <a:xfrm>
            <a:off x="479376" y="1988839"/>
            <a:ext cx="11131432" cy="3477875"/>
          </a:xfrm>
          <a:prstGeom prst="rect">
            <a:avLst/>
          </a:prstGeom>
          <a:noFill/>
        </p:spPr>
        <p:txBody>
          <a:bodyPr wrap="square">
            <a:spAutoFit/>
          </a:bodyPr>
          <a:lstStyle/>
          <a:p>
            <a:pPr algn="just"/>
            <a:r>
              <a:rPr lang="en-IN" sz="2000" dirty="0">
                <a:latin typeface="Times New Roman" panose="02020603050405020304" pitchFamily="18" charset="0"/>
                <a:cs typeface="Times New Roman" panose="02020603050405020304" pitchFamily="18" charset="0"/>
              </a:rPr>
              <a:t>The beagle  bone black  contains 3 type of buttons :</a:t>
            </a:r>
          </a:p>
          <a:p>
            <a:pPr marL="914400" lvl="1" indent="-457200" algn="just">
              <a:buFont typeface="+mj-lt"/>
              <a:buAutoNum type="arabicPeriod"/>
            </a:pPr>
            <a:r>
              <a:rPr lang="en-IN" sz="2000" dirty="0">
                <a:latin typeface="Times New Roman" panose="02020603050405020304" pitchFamily="18" charset="0"/>
                <a:cs typeface="Times New Roman" panose="02020603050405020304" pitchFamily="18" charset="0"/>
              </a:rPr>
              <a:t>Power button: Alerts the process to initiate the power down sequence.</a:t>
            </a:r>
          </a:p>
          <a:p>
            <a:pPr marL="914400" lvl="1" indent="-457200" algn="just">
              <a:buFont typeface="+mj-lt"/>
              <a:buAutoNum type="arabicPeriod"/>
            </a:pPr>
            <a:r>
              <a:rPr lang="en-IN" sz="2000" dirty="0">
                <a:latin typeface="Times New Roman" panose="02020603050405020304" pitchFamily="18" charset="0"/>
                <a:cs typeface="Times New Roman" panose="02020603050405020304" pitchFamily="18" charset="0"/>
              </a:rPr>
              <a:t>Reset button: Allows the user to reset  the processor.</a:t>
            </a:r>
          </a:p>
          <a:p>
            <a:pPr marL="914400" lvl="1" indent="-457200" algn="just">
              <a:buFont typeface="+mj-lt"/>
              <a:buAutoNum type="arabicPeriod"/>
            </a:pPr>
            <a:r>
              <a:rPr lang="en-IN" sz="2000" dirty="0">
                <a:latin typeface="Times New Roman" panose="02020603050405020304" pitchFamily="18" charset="0"/>
                <a:cs typeface="Times New Roman" panose="02020603050405020304" pitchFamily="18" charset="0"/>
              </a:rPr>
              <a:t>Boot button: It can be used to force a boot  from the SD card.</a:t>
            </a:r>
          </a:p>
          <a:p>
            <a:pPr marL="0" indent="0" algn="just">
              <a:buNone/>
            </a:pPr>
            <a:r>
              <a:rPr lang="en-IN" sz="2000" dirty="0">
                <a:latin typeface="Times New Roman" panose="02020603050405020304" pitchFamily="18" charset="0"/>
                <a:cs typeface="Times New Roman" panose="02020603050405020304" pitchFamily="18" charset="0"/>
              </a:rPr>
              <a:t> </a:t>
            </a:r>
          </a:p>
          <a:p>
            <a:pPr marL="0" indent="0" algn="just">
              <a:buNone/>
            </a:pPr>
            <a:r>
              <a:rPr lang="en-IN" sz="2000" dirty="0">
                <a:latin typeface="Times New Roman" panose="02020603050405020304" pitchFamily="18" charset="0"/>
                <a:cs typeface="Times New Roman" panose="02020603050405020304" pitchFamily="18" charset="0"/>
              </a:rPr>
              <a:t>The BBB board contains 4 indicators  for status of board in the sequences. Once the linux kernel loaded in the board  after completion of booting process.</a:t>
            </a:r>
          </a:p>
          <a:p>
            <a:pPr marL="0" indent="0" algn="just">
              <a:buNone/>
            </a:pPr>
            <a:r>
              <a:rPr lang="en-IN" sz="2000" dirty="0">
                <a:latin typeface="Times New Roman" panose="02020603050405020304" pitchFamily="18" charset="0"/>
                <a:cs typeface="Times New Roman" panose="02020603050405020304" pitchFamily="18" charset="0"/>
              </a:rPr>
              <a:t>USER0(indicator 1):which is the heartbeat indicator from the linux kernel .</a:t>
            </a:r>
          </a:p>
          <a:p>
            <a:pPr marL="0" indent="0" algn="just">
              <a:buNone/>
            </a:pPr>
            <a:r>
              <a:rPr lang="en-IN" sz="2000" dirty="0">
                <a:latin typeface="Times New Roman" panose="02020603050405020304" pitchFamily="18" charset="0"/>
                <a:cs typeface="Times New Roman" panose="02020603050405020304" pitchFamily="18" charset="0"/>
              </a:rPr>
              <a:t>USER 1:turns on when the SD card is being accessed.</a:t>
            </a:r>
          </a:p>
          <a:p>
            <a:pPr marL="0" indent="0" algn="just">
              <a:buNone/>
            </a:pPr>
            <a:r>
              <a:rPr lang="en-IN" sz="2000" dirty="0">
                <a:latin typeface="Times New Roman" panose="02020603050405020304" pitchFamily="18" charset="0"/>
                <a:cs typeface="Times New Roman" panose="02020603050405020304" pitchFamily="18" charset="0"/>
              </a:rPr>
              <a:t>USER2:it turns on when the kernel is not in the  idle loop(process running state).</a:t>
            </a:r>
          </a:p>
          <a:p>
            <a:pPr marL="0" indent="0" algn="just">
              <a:buNone/>
            </a:pPr>
            <a:r>
              <a:rPr lang="en-IN" sz="2000" dirty="0">
                <a:latin typeface="Times New Roman" panose="02020603050405020304" pitchFamily="18" charset="0"/>
                <a:cs typeface="Times New Roman" panose="02020603050405020304" pitchFamily="18" charset="0"/>
              </a:rPr>
              <a:t>USER3:Turns on when the onboard EMMC is being accessed.</a:t>
            </a:r>
          </a:p>
        </p:txBody>
      </p:sp>
      <p:sp>
        <p:nvSpPr>
          <p:cNvPr id="7" name="TextBox 6">
            <a:extLst>
              <a:ext uri="{FF2B5EF4-FFF2-40B4-BE49-F238E27FC236}">
                <a16:creationId xmlns="" xmlns:a16="http://schemas.microsoft.com/office/drawing/2014/main" id="{BAE3CA75-C5A4-773C-C4DF-E6117969CECB}"/>
              </a:ext>
            </a:extLst>
          </p:cNvPr>
          <p:cNvSpPr txBox="1"/>
          <p:nvPr/>
        </p:nvSpPr>
        <p:spPr>
          <a:xfrm>
            <a:off x="9912424" y="1129676"/>
            <a:ext cx="2016224"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Contd..</a:t>
            </a:r>
          </a:p>
        </p:txBody>
      </p:sp>
    </p:spTree>
    <p:extLst>
      <p:ext uri="{BB962C8B-B14F-4D97-AF65-F5344CB8AC3E}">
        <p14:creationId xmlns="" xmlns:p14="http://schemas.microsoft.com/office/powerpoint/2010/main" val="896330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F2DF79-C280-F12E-CACA-4B4F529FCB5A}"/>
              </a:ext>
            </a:extLst>
          </p:cNvPr>
          <p:cNvSpPr>
            <a:spLocks noGrp="1"/>
          </p:cNvSpPr>
          <p:nvPr>
            <p:ph type="title"/>
          </p:nvPr>
        </p:nvSpPr>
        <p:spPr>
          <a:xfrm>
            <a:off x="479376" y="1052736"/>
            <a:ext cx="11131432" cy="663220"/>
          </a:xfrm>
        </p:spPr>
        <p:txBody>
          <a:bodyPr/>
          <a:lstStyle/>
          <a:p>
            <a:r>
              <a:rPr lang="en-IN" dirty="0">
                <a:latin typeface="Times New Roman" panose="02020603050405020304" pitchFamily="18" charset="0"/>
                <a:cs typeface="Times New Roman" panose="02020603050405020304" pitchFamily="18" charset="0"/>
              </a:rPr>
              <a:t>Different types of memories in </a:t>
            </a:r>
            <a:r>
              <a:rPr lang="en-IN" dirty="0" err="1">
                <a:latin typeface="Times New Roman" panose="02020603050405020304" pitchFamily="18" charset="0"/>
                <a:cs typeface="Times New Roman" panose="02020603050405020304" pitchFamily="18" charset="0"/>
              </a:rPr>
              <a:t>bbb</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F47D473E-4A03-D8E8-6F98-FC10E3CA61E7}"/>
              </a:ext>
            </a:extLst>
          </p:cNvPr>
          <p:cNvSpPr>
            <a:spLocks noGrp="1"/>
          </p:cNvSpPr>
          <p:nvPr>
            <p:ph idx="1"/>
          </p:nvPr>
        </p:nvSpPr>
        <p:spPr>
          <a:xfrm>
            <a:off x="479376" y="2022861"/>
            <a:ext cx="11233248" cy="3759563"/>
          </a:xfrm>
        </p:spPr>
        <p:txBody>
          <a:bodyPr>
            <a:noAutofit/>
          </a:bodyPr>
          <a:lstStyle/>
          <a:p>
            <a:pPr marL="0" indent="0" algn="just">
              <a:buNone/>
            </a:pPr>
            <a:r>
              <a:rPr lang="en-IN" sz="2000" b="1" dirty="0">
                <a:latin typeface="Times New Roman" panose="02020603050405020304" pitchFamily="18" charset="0"/>
                <a:cs typeface="Times New Roman" panose="02020603050405020304" pitchFamily="18" charset="0"/>
              </a:rPr>
              <a:t>1. 32kB EEPROM</a:t>
            </a:r>
            <a:r>
              <a:rPr lang="en-IN" sz="2000" dirty="0">
                <a:latin typeface="Times New Roman" panose="02020603050405020304" pitchFamily="18" charset="0"/>
                <a:cs typeface="Times New Roman" panose="02020603050405020304" pitchFamily="18" charset="0"/>
              </a:rPr>
              <a:t>:</a:t>
            </a:r>
          </a:p>
          <a:p>
            <a:pPr marL="0" indent="0" algn="just">
              <a:buNone/>
            </a:pPr>
            <a:r>
              <a:rPr lang="en-IN" sz="2000" dirty="0">
                <a:latin typeface="Times New Roman" panose="02020603050405020304" pitchFamily="18" charset="0"/>
                <a:cs typeface="Times New Roman" panose="02020603050405020304" pitchFamily="18" charset="0"/>
              </a:rPr>
              <a:t>	A single 32kB EEPROM  is provided on I2C0 that holds the board information. This information includes  board name ,serial number and revision information.</a:t>
            </a:r>
          </a:p>
          <a:p>
            <a:pPr marL="0" indent="0" algn="just">
              <a:buNone/>
            </a:pPr>
            <a:r>
              <a:rPr lang="en-IN" sz="2000" b="1" dirty="0">
                <a:latin typeface="Times New Roman" panose="02020603050405020304" pitchFamily="18" charset="0"/>
                <a:cs typeface="Times New Roman" panose="02020603050405020304" pitchFamily="18" charset="0"/>
              </a:rPr>
              <a:t>2. 2GB embedded mmc(EMMC):</a:t>
            </a:r>
          </a:p>
          <a:p>
            <a:pPr marL="0" indent="0" algn="just">
              <a:buNone/>
            </a:pPr>
            <a:r>
              <a:rPr lang="en-IN" sz="2000" dirty="0">
                <a:latin typeface="Times New Roman" panose="02020603050405020304" pitchFamily="18" charset="0"/>
                <a:cs typeface="Times New Roman" panose="02020603050405020304" pitchFamily="18" charset="0"/>
              </a:rPr>
              <a:t>A single 2GB EMMC device is on the board. The device connect to the mmc1 port of the processor  ,allowing for 8bit wide accessing .The default boot mode for mmc1 with an option to change it to mmc0 for SD card booting mmc0 can’t be used in 8bit mode.</a:t>
            </a:r>
          </a:p>
          <a:p>
            <a:pPr marL="0" indent="0">
              <a:buNone/>
            </a:pPr>
            <a:r>
              <a:rPr lang="en-IN" sz="2000" b="1" dirty="0">
                <a:latin typeface="Times New Roman" panose="02020603050405020304" pitchFamily="18" charset="0"/>
                <a:cs typeface="Times New Roman" panose="02020603050405020304" pitchFamily="18" charset="0"/>
              </a:rPr>
              <a:t>3. Micro SD connector:</a:t>
            </a:r>
          </a:p>
          <a:p>
            <a:pPr marL="0" indent="0">
              <a:buNone/>
            </a:pPr>
            <a:r>
              <a:rPr lang="en-IN" sz="2000" dirty="0">
                <a:latin typeface="Times New Roman" panose="02020603050405020304" pitchFamily="18" charset="0"/>
                <a:cs typeface="Times New Roman" panose="02020603050405020304" pitchFamily="18" charset="0"/>
              </a:rPr>
              <a:t>   The board is equipped with a single micro SD connector to acts as the secondary boot source for the board and if selected as such can be primary boot source.</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737062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A2B65A4-F705-71C3-3679-65701C2C9BC8}"/>
              </a:ext>
            </a:extLst>
          </p:cNvPr>
          <p:cNvSpPr>
            <a:spLocks noGrp="1"/>
          </p:cNvSpPr>
          <p:nvPr>
            <p:ph idx="1"/>
          </p:nvPr>
        </p:nvSpPr>
        <p:spPr>
          <a:xfrm>
            <a:off x="515380" y="1916832"/>
            <a:ext cx="11161240" cy="4752528"/>
          </a:xfrm>
        </p:spPr>
        <p:txBody>
          <a:bodyPr>
            <a:noAutofit/>
          </a:bodyPr>
          <a:lstStyle/>
          <a:p>
            <a:pPr marL="0" indent="0">
              <a:buNone/>
            </a:pPr>
            <a:r>
              <a:rPr lang="en-IN" sz="2000" dirty="0">
                <a:latin typeface="Times New Roman" panose="02020603050405020304" pitchFamily="18" charset="0"/>
                <a:cs typeface="Times New Roman" panose="02020603050405020304" pitchFamily="18" charset="0"/>
              </a:rPr>
              <a:t>Different booting modes for BBB :</a:t>
            </a:r>
          </a:p>
          <a:p>
            <a:pPr marL="0" indent="0">
              <a:buNone/>
            </a:pPr>
            <a:r>
              <a:rPr lang="en-IN" sz="2000" b="1" dirty="0">
                <a:latin typeface="Times New Roman" panose="02020603050405020304" pitchFamily="18" charset="0"/>
                <a:cs typeface="Times New Roman" panose="02020603050405020304" pitchFamily="18" charset="0"/>
              </a:rPr>
              <a:t>1. EMMC boot : </a:t>
            </a:r>
          </a:p>
          <a:p>
            <a:pPr marL="0" indent="0">
              <a:buNone/>
            </a:pPr>
            <a:r>
              <a:rPr lang="en-IN" sz="2000" dirty="0">
                <a:latin typeface="Times New Roman" panose="02020603050405020304" pitchFamily="18" charset="0"/>
                <a:cs typeface="Times New Roman" panose="02020603050405020304" pitchFamily="18" charset="0"/>
              </a:rPr>
              <a:t>	This is the default boot mode and will allow for the fastest boot time and will enable the board to boot out of the box using the pre-flashed OS image.</a:t>
            </a:r>
          </a:p>
          <a:p>
            <a:pPr marL="0" indent="0">
              <a:buNone/>
            </a:pPr>
            <a:r>
              <a:rPr lang="en-IN" sz="2000" b="1" dirty="0">
                <a:latin typeface="Times New Roman" panose="02020603050405020304" pitchFamily="18" charset="0"/>
                <a:cs typeface="Times New Roman" panose="02020603050405020304" pitchFamily="18" charset="0"/>
              </a:rPr>
              <a:t>2. SD card boot:</a:t>
            </a:r>
          </a:p>
          <a:p>
            <a:pPr marL="0" indent="0">
              <a:buNone/>
            </a:pPr>
            <a:r>
              <a:rPr lang="en-IN" sz="2000" dirty="0">
                <a:latin typeface="Times New Roman" panose="02020603050405020304" pitchFamily="18" charset="0"/>
                <a:cs typeface="Times New Roman" panose="02020603050405020304" pitchFamily="18" charset="0"/>
              </a:rPr>
              <a:t>This mode will boot from the USD slot. In this mode can be used to override what is on the EMMC device and can be used to program the EMMC.</a:t>
            </a:r>
          </a:p>
          <a:p>
            <a:pPr marL="0" indent="0">
              <a:buNone/>
            </a:pPr>
            <a:r>
              <a:rPr lang="en-IN" sz="2000" b="1" dirty="0">
                <a:latin typeface="Times New Roman" panose="02020603050405020304" pitchFamily="18" charset="0"/>
                <a:cs typeface="Times New Roman" panose="02020603050405020304" pitchFamily="18" charset="0"/>
              </a:rPr>
              <a:t>3. Serial boot: </a:t>
            </a:r>
          </a:p>
          <a:p>
            <a:pPr marL="0" indent="0">
              <a:buNone/>
            </a:pPr>
            <a:r>
              <a:rPr lang="en-IN" sz="2000" dirty="0">
                <a:latin typeface="Times New Roman" panose="02020603050405020304" pitchFamily="18" charset="0"/>
                <a:cs typeface="Times New Roman" panose="02020603050405020304" pitchFamily="18" charset="0"/>
              </a:rPr>
              <a:t>This mode will use the serial port to allow downloading of the software </a:t>
            </a:r>
            <a:r>
              <a:rPr lang="en-IN" sz="2000" dirty="0" err="1">
                <a:latin typeface="Times New Roman" panose="02020603050405020304" pitchFamily="18" charset="0"/>
                <a:cs typeface="Times New Roman" panose="02020603050405020304" pitchFamily="18" charset="0"/>
              </a:rPr>
              <a:t>directly.A</a:t>
            </a:r>
            <a:r>
              <a:rPr lang="en-IN" sz="2000" dirty="0">
                <a:latin typeface="Times New Roman" panose="02020603050405020304" pitchFamily="18" charset="0"/>
                <a:cs typeface="Times New Roman" panose="02020603050405020304" pitchFamily="18" charset="0"/>
              </a:rPr>
              <a:t> separate USB cable is require.</a:t>
            </a:r>
          </a:p>
          <a:p>
            <a:pPr marL="0" indent="0">
              <a:buNone/>
            </a:pPr>
            <a:r>
              <a:rPr lang="en-IN" sz="2000" b="1" dirty="0">
                <a:latin typeface="Times New Roman" panose="02020603050405020304" pitchFamily="18" charset="0"/>
                <a:cs typeface="Times New Roman" panose="02020603050405020304" pitchFamily="18" charset="0"/>
              </a:rPr>
              <a:t>4. USB boot:</a:t>
            </a:r>
          </a:p>
          <a:p>
            <a:pPr marL="0" indent="0">
              <a:buNone/>
            </a:pPr>
            <a:r>
              <a:rPr lang="en-IN" sz="2000" dirty="0">
                <a:latin typeface="Times New Roman" panose="02020603050405020304" pitchFamily="18" charset="0"/>
                <a:cs typeface="Times New Roman" panose="02020603050405020304" pitchFamily="18" charset="0"/>
              </a:rPr>
              <a:t>This support over USB port.</a:t>
            </a:r>
          </a:p>
        </p:txBody>
      </p:sp>
      <p:sp>
        <p:nvSpPr>
          <p:cNvPr id="5" name="TextBox 4">
            <a:extLst>
              <a:ext uri="{FF2B5EF4-FFF2-40B4-BE49-F238E27FC236}">
                <a16:creationId xmlns="" xmlns:a16="http://schemas.microsoft.com/office/drawing/2014/main" id="{28665386-A725-4FD9-A92E-EDF4DA71D112}"/>
              </a:ext>
            </a:extLst>
          </p:cNvPr>
          <p:cNvSpPr txBox="1"/>
          <p:nvPr/>
        </p:nvSpPr>
        <p:spPr>
          <a:xfrm>
            <a:off x="9912424" y="1124744"/>
            <a:ext cx="1728192"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Contd…</a:t>
            </a:r>
          </a:p>
        </p:txBody>
      </p:sp>
    </p:spTree>
    <p:extLst>
      <p:ext uri="{BB962C8B-B14F-4D97-AF65-F5344CB8AC3E}">
        <p14:creationId xmlns="" xmlns:p14="http://schemas.microsoft.com/office/powerpoint/2010/main" val="35149072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9184676A-F88C-8673-86C3-0334433FA439}"/>
              </a:ext>
            </a:extLst>
          </p:cNvPr>
          <p:cNvSpPr txBox="1"/>
          <p:nvPr/>
        </p:nvSpPr>
        <p:spPr>
          <a:xfrm>
            <a:off x="9935686" y="1111475"/>
            <a:ext cx="1680057" cy="523220"/>
          </a:xfrm>
          <a:prstGeom prst="rect">
            <a:avLst/>
          </a:prstGeom>
          <a:noFill/>
        </p:spPr>
        <p:txBody>
          <a:bodyPr wrap="square">
            <a:spAutoFit/>
          </a:bodyPr>
          <a:lstStyle/>
          <a:p>
            <a:r>
              <a:rPr lang="en-IN" sz="2800" b="1" dirty="0">
                <a:solidFill>
                  <a:schemeClr val="bg1"/>
                </a:solidFill>
                <a:latin typeface="Times New Roman" panose="02020603050405020304" pitchFamily="18" charset="0"/>
                <a:cs typeface="Times New Roman" panose="02020603050405020304" pitchFamily="18" charset="0"/>
              </a:rPr>
              <a:t>Contd…</a:t>
            </a:r>
          </a:p>
        </p:txBody>
      </p:sp>
      <p:sp>
        <p:nvSpPr>
          <p:cNvPr id="11" name="TextBox 10">
            <a:extLst>
              <a:ext uri="{FF2B5EF4-FFF2-40B4-BE49-F238E27FC236}">
                <a16:creationId xmlns="" xmlns:a16="http://schemas.microsoft.com/office/drawing/2014/main" id="{98EF88F7-3416-FA50-07F1-B3032EB5F78B}"/>
              </a:ext>
            </a:extLst>
          </p:cNvPr>
          <p:cNvSpPr txBox="1"/>
          <p:nvPr/>
        </p:nvSpPr>
        <p:spPr>
          <a:xfrm>
            <a:off x="479375" y="2434991"/>
            <a:ext cx="3888433" cy="3089564"/>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A. Boot button not pressed</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During power given:                                                    </a:t>
            </a:r>
          </a:p>
          <a:p>
            <a:pPr marL="0" indent="0">
              <a:buNone/>
            </a:pPr>
            <a:r>
              <a:rPr lang="en-IN" dirty="0">
                <a:latin typeface="Times New Roman" panose="02020603050405020304" pitchFamily="18" charset="0"/>
                <a:cs typeface="Times New Roman" panose="02020603050405020304" pitchFamily="18" charset="0"/>
              </a:rPr>
              <a:t>Then loading can be done by EMMC</a:t>
            </a:r>
          </a:p>
          <a:p>
            <a:pPr marL="0" indent="0">
              <a:buNone/>
            </a:pPr>
            <a:r>
              <a:rPr lang="en-IN" dirty="0">
                <a:latin typeface="Times New Roman" panose="02020603050405020304" pitchFamily="18" charset="0"/>
                <a:cs typeface="Times New Roman" panose="02020603050405020304" pitchFamily="18" charset="0"/>
              </a:rPr>
              <a:t>Device which is vendor given:</a:t>
            </a:r>
          </a:p>
          <a:p>
            <a:pPr marL="0" indent="0">
              <a:lnSpc>
                <a:spcPct val="150000"/>
              </a:lnSpc>
              <a:buNone/>
            </a:pPr>
            <a:r>
              <a:rPr lang="en-IN" dirty="0">
                <a:latin typeface="Times New Roman" panose="02020603050405020304" pitchFamily="18" charset="0"/>
                <a:cs typeface="Times New Roman" panose="02020603050405020304" pitchFamily="18" charset="0"/>
              </a:rPr>
              <a:t>1.MMC1(EMMC) Device</a:t>
            </a:r>
          </a:p>
          <a:p>
            <a:pPr marL="0" indent="0">
              <a:lnSpc>
                <a:spcPct val="150000"/>
              </a:lnSpc>
              <a:buNone/>
            </a:pPr>
            <a:r>
              <a:rPr lang="en-IN" dirty="0">
                <a:latin typeface="Times New Roman" panose="02020603050405020304" pitchFamily="18" charset="0"/>
                <a:cs typeface="Times New Roman" panose="02020603050405020304" pitchFamily="18" charset="0"/>
              </a:rPr>
              <a:t>2.MMC0(SUPPORT PORT) </a:t>
            </a:r>
          </a:p>
          <a:p>
            <a:pPr marL="0" indent="0">
              <a:lnSpc>
                <a:spcPct val="150000"/>
              </a:lnSpc>
              <a:buNone/>
            </a:pPr>
            <a:r>
              <a:rPr lang="en-IN" dirty="0">
                <a:latin typeface="Times New Roman" panose="02020603050405020304" pitchFamily="18" charset="0"/>
                <a:cs typeface="Times New Roman" panose="02020603050405020304" pitchFamily="18" charset="0"/>
              </a:rPr>
              <a:t>3.UART0</a:t>
            </a:r>
          </a:p>
          <a:p>
            <a:pPr marL="0" indent="0">
              <a:lnSpc>
                <a:spcPct val="150000"/>
              </a:lnSpc>
              <a:buNone/>
            </a:pPr>
            <a:r>
              <a:rPr lang="en-IN" dirty="0">
                <a:latin typeface="Times New Roman" panose="02020603050405020304" pitchFamily="18" charset="0"/>
                <a:cs typeface="Times New Roman" panose="02020603050405020304" pitchFamily="18" charset="0"/>
              </a:rPr>
              <a:t> 4.USB0</a:t>
            </a:r>
          </a:p>
        </p:txBody>
      </p:sp>
      <p:sp>
        <p:nvSpPr>
          <p:cNvPr id="13" name="TextBox 12">
            <a:extLst>
              <a:ext uri="{FF2B5EF4-FFF2-40B4-BE49-F238E27FC236}">
                <a16:creationId xmlns="" xmlns:a16="http://schemas.microsoft.com/office/drawing/2014/main" id="{0A16A06A-05DE-9B27-1B6F-23D8373B440F}"/>
              </a:ext>
            </a:extLst>
          </p:cNvPr>
          <p:cNvSpPr txBox="1"/>
          <p:nvPr/>
        </p:nvSpPr>
        <p:spPr>
          <a:xfrm>
            <a:off x="479375" y="1844824"/>
            <a:ext cx="11136367" cy="400110"/>
          </a:xfrm>
          <a:prstGeom prst="rect">
            <a:avLst/>
          </a:prstGeom>
          <a:noFill/>
        </p:spPr>
        <p:txBody>
          <a:bodyPr wrap="square">
            <a:spAutoFit/>
          </a:bodyPr>
          <a:lstStyle/>
          <a:p>
            <a:pPr marL="0" indent="0">
              <a:buNone/>
            </a:pPr>
            <a:r>
              <a:rPr lang="en-IN" sz="2000" dirty="0">
                <a:latin typeface="Times New Roman" panose="02020603050405020304" pitchFamily="18" charset="0"/>
                <a:cs typeface="Times New Roman" panose="02020603050405020304" pitchFamily="18" charset="0"/>
              </a:rPr>
              <a:t>Generally the  bootloader storage can be switched by user though boot button  the process</a:t>
            </a:r>
          </a:p>
        </p:txBody>
      </p:sp>
      <p:sp>
        <p:nvSpPr>
          <p:cNvPr id="15" name="TextBox 14">
            <a:extLst>
              <a:ext uri="{FF2B5EF4-FFF2-40B4-BE49-F238E27FC236}">
                <a16:creationId xmlns="" xmlns:a16="http://schemas.microsoft.com/office/drawing/2014/main" id="{CD606E1E-0C36-C244-9B76-811C575DEF24}"/>
              </a:ext>
            </a:extLst>
          </p:cNvPr>
          <p:cNvSpPr txBox="1"/>
          <p:nvPr/>
        </p:nvSpPr>
        <p:spPr>
          <a:xfrm>
            <a:off x="5447928" y="2434991"/>
            <a:ext cx="6096000" cy="2535566"/>
          </a:xfrm>
          <a:prstGeom prst="rect">
            <a:avLst/>
          </a:prstGeom>
          <a:noFill/>
        </p:spPr>
        <p:txBody>
          <a:bodyPr wrap="square">
            <a:spAutoFit/>
          </a:bodyPr>
          <a:lstStyle/>
          <a:p>
            <a:pPr marL="0" indent="0">
              <a:buNone/>
            </a:pPr>
            <a:r>
              <a:rPr lang="en-IN" b="1" dirty="0">
                <a:latin typeface="Times New Roman" panose="02020603050405020304" pitchFamily="18" charset="0"/>
                <a:cs typeface="Times New Roman" panose="02020603050405020304" pitchFamily="18" charset="0"/>
              </a:rPr>
              <a:t>B. By pressing boot button:</a:t>
            </a:r>
          </a:p>
          <a:p>
            <a:pPr marL="0" indent="0">
              <a:buNone/>
            </a:pPr>
            <a:endParaRPr lang="en-IN" b="1"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Which looks for booting source externally .</a:t>
            </a:r>
          </a:p>
          <a:p>
            <a:pPr marL="0" indent="0">
              <a:lnSpc>
                <a:spcPct val="150000"/>
              </a:lnSpc>
              <a:buNone/>
            </a:pPr>
            <a:r>
              <a:rPr lang="en-IN" dirty="0">
                <a:latin typeface="Times New Roman" panose="02020603050405020304" pitchFamily="18" charset="0"/>
                <a:cs typeface="Times New Roman" panose="02020603050405020304" pitchFamily="18" charset="0"/>
              </a:rPr>
              <a:t>1.SPI0(SD CARD)</a:t>
            </a:r>
          </a:p>
          <a:p>
            <a:pPr marL="0" indent="0">
              <a:lnSpc>
                <a:spcPct val="150000"/>
              </a:lnSpc>
              <a:buNone/>
            </a:pPr>
            <a:r>
              <a:rPr lang="en-IN" dirty="0">
                <a:latin typeface="Times New Roman" panose="02020603050405020304" pitchFamily="18" charset="0"/>
                <a:cs typeface="Times New Roman" panose="02020603050405020304" pitchFamily="18" charset="0"/>
              </a:rPr>
              <a:t>2.MMC0</a:t>
            </a:r>
          </a:p>
          <a:p>
            <a:pPr marL="0" indent="0">
              <a:lnSpc>
                <a:spcPct val="150000"/>
              </a:lnSpc>
              <a:buNone/>
            </a:pPr>
            <a:r>
              <a:rPr lang="en-IN" dirty="0">
                <a:latin typeface="Times New Roman" panose="02020603050405020304" pitchFamily="18" charset="0"/>
                <a:cs typeface="Times New Roman" panose="02020603050405020304" pitchFamily="18" charset="0"/>
              </a:rPr>
              <a:t>3.USB0</a:t>
            </a:r>
          </a:p>
          <a:p>
            <a:pPr marL="0" indent="0">
              <a:lnSpc>
                <a:spcPct val="150000"/>
              </a:lnSpc>
              <a:buNone/>
            </a:pPr>
            <a:r>
              <a:rPr lang="en-IN" dirty="0">
                <a:latin typeface="Times New Roman" panose="02020603050405020304" pitchFamily="18" charset="0"/>
                <a:cs typeface="Times New Roman" panose="02020603050405020304" pitchFamily="18" charset="0"/>
              </a:rPr>
              <a:t>4.UART0</a:t>
            </a:r>
          </a:p>
        </p:txBody>
      </p:sp>
    </p:spTree>
    <p:extLst>
      <p:ext uri="{BB962C8B-B14F-4D97-AF65-F5344CB8AC3E}">
        <p14:creationId xmlns="" xmlns:p14="http://schemas.microsoft.com/office/powerpoint/2010/main" val="2406499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685BF908-6D7B-2191-BE78-D0FA42E99DB9}"/>
              </a:ext>
            </a:extLst>
          </p:cNvPr>
          <p:cNvSpPr>
            <a:spLocks noGrp="1"/>
          </p:cNvSpPr>
          <p:nvPr>
            <p:ph type="title"/>
          </p:nvPr>
        </p:nvSpPr>
        <p:spPr>
          <a:xfrm>
            <a:off x="551384" y="1196752"/>
            <a:ext cx="11059424" cy="519204"/>
          </a:xfrm>
        </p:spPr>
        <p:txBody>
          <a:bodyPr>
            <a:normAutofit/>
          </a:bodyPr>
          <a:lstStyle/>
          <a:p>
            <a:r>
              <a:rPr lang="en-IN" dirty="0">
                <a:latin typeface="Times New Roman" panose="02020603050405020304" pitchFamily="18" charset="0"/>
                <a:cs typeface="Times New Roman" panose="02020603050405020304" pitchFamily="18" charset="0"/>
              </a:rPr>
              <a:t>Flowchart of </a:t>
            </a:r>
            <a:r>
              <a:rPr lang="en-IN" dirty="0" err="1">
                <a:latin typeface="Times New Roman" panose="02020603050405020304" pitchFamily="18" charset="0"/>
                <a:cs typeface="Times New Roman" panose="02020603050405020304" pitchFamily="18" charset="0"/>
              </a:rPr>
              <a:t>bbb</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 xmlns:a16="http://schemas.microsoft.com/office/drawing/2014/main" id="{7A9423DF-D16C-4CC1-F4F2-0493359ED6EA}"/>
              </a:ext>
            </a:extLst>
          </p:cNvPr>
          <p:cNvSpPr txBox="1"/>
          <p:nvPr/>
        </p:nvSpPr>
        <p:spPr>
          <a:xfrm>
            <a:off x="497528" y="1866416"/>
            <a:ext cx="11196944" cy="5201424"/>
          </a:xfrm>
          <a:prstGeom prst="rect">
            <a:avLst/>
          </a:prstGeom>
          <a:noFill/>
        </p:spPr>
        <p:txBody>
          <a:bodyPr wrap="square">
            <a:spAutoFit/>
          </a:bodyPr>
          <a:lstStyle/>
          <a:p>
            <a:r>
              <a:rPr lang="en-IN" dirty="0"/>
              <a:t>For external SD card booting  we make the card in the partitions for the file managing.</a:t>
            </a:r>
          </a:p>
          <a:p>
            <a:r>
              <a:rPr lang="en-IN" dirty="0"/>
              <a:t>Steps in booting :</a:t>
            </a:r>
          </a:p>
          <a:p>
            <a:pPr marL="0" indent="0">
              <a:buNone/>
            </a:pPr>
            <a:endParaRPr lang="en-IN" dirty="0"/>
          </a:p>
          <a:p>
            <a:pPr marL="0" indent="0" algn="ctr">
              <a:buNone/>
            </a:pPr>
            <a:r>
              <a:rPr lang="en-IN" sz="2000" dirty="0">
                <a:latin typeface="Times New Roman" panose="02020603050405020304" pitchFamily="18" charset="0"/>
                <a:cs typeface="Times New Roman" panose="02020603050405020304" pitchFamily="18" charset="0"/>
              </a:rPr>
              <a:t>Soc ROM bootloader(vendor provided it)</a:t>
            </a:r>
          </a:p>
          <a:p>
            <a:pPr marL="0" indent="0" algn="ctr">
              <a:buNone/>
            </a:pPr>
            <a:endParaRPr lang="en-IN" sz="2000" dirty="0">
              <a:latin typeface="Times New Roman" panose="02020603050405020304" pitchFamily="18" charset="0"/>
              <a:cs typeface="Times New Roman" panose="02020603050405020304" pitchFamily="18" charset="0"/>
            </a:endParaRPr>
          </a:p>
          <a:p>
            <a:pPr marL="0" indent="0" algn="ctr">
              <a:buNone/>
            </a:pPr>
            <a:endParaRPr lang="en-IN" sz="2000" dirty="0">
              <a:latin typeface="Times New Roman" panose="02020603050405020304" pitchFamily="18" charset="0"/>
              <a:cs typeface="Times New Roman" panose="02020603050405020304" pitchFamily="18" charset="0"/>
            </a:endParaRPr>
          </a:p>
          <a:p>
            <a:pPr marL="0" indent="0" algn="ctr">
              <a:buNone/>
            </a:pPr>
            <a:r>
              <a:rPr lang="en-IN" sz="2000" dirty="0">
                <a:latin typeface="Times New Roman" panose="02020603050405020304" pitchFamily="18" charset="0"/>
                <a:cs typeface="Times New Roman" panose="02020603050405020304" pitchFamily="18" charset="0"/>
              </a:rPr>
              <a:t>First stage bootloader(loads SPL(secondary program loader)/MLO(memory loader)</a:t>
            </a:r>
          </a:p>
          <a:p>
            <a:pPr marL="0" indent="0" algn="ctr">
              <a:buNone/>
            </a:pPr>
            <a:endParaRPr lang="en-IN" sz="2000" dirty="0">
              <a:latin typeface="Times New Roman" panose="02020603050405020304" pitchFamily="18" charset="0"/>
              <a:cs typeface="Times New Roman" panose="02020603050405020304" pitchFamily="18" charset="0"/>
            </a:endParaRPr>
          </a:p>
          <a:p>
            <a:pPr marL="0" indent="0" algn="ctr">
              <a:buNone/>
            </a:pPr>
            <a:endParaRPr lang="en-IN" sz="2000" dirty="0">
              <a:latin typeface="Times New Roman" panose="02020603050405020304" pitchFamily="18" charset="0"/>
              <a:cs typeface="Times New Roman" panose="02020603050405020304" pitchFamily="18" charset="0"/>
            </a:endParaRPr>
          </a:p>
          <a:p>
            <a:pPr marL="0" indent="0" algn="ctr">
              <a:buNone/>
            </a:pPr>
            <a:r>
              <a:rPr lang="en-IN" sz="2000" dirty="0">
                <a:latin typeface="Times New Roman" panose="02020603050405020304" pitchFamily="18" charset="0"/>
                <a:cs typeface="Times New Roman" panose="02020603050405020304" pitchFamily="18" charset="0"/>
              </a:rPr>
              <a:t>Second stage bootloader(which loads u boot+ uEnv.txt(commands to find kernel)</a:t>
            </a:r>
          </a:p>
          <a:p>
            <a:pPr marL="0" indent="0" algn="ctr">
              <a:buNone/>
            </a:pPr>
            <a:endParaRPr lang="en-IN" sz="2000" dirty="0">
              <a:latin typeface="Times New Roman" panose="02020603050405020304" pitchFamily="18" charset="0"/>
              <a:cs typeface="Times New Roman" panose="02020603050405020304" pitchFamily="18" charset="0"/>
            </a:endParaRPr>
          </a:p>
          <a:p>
            <a:pPr marL="0" indent="0" algn="ctr">
              <a:buNone/>
            </a:pPr>
            <a:endParaRPr lang="en-IN" sz="2000" dirty="0">
              <a:latin typeface="Times New Roman" panose="02020603050405020304" pitchFamily="18" charset="0"/>
              <a:cs typeface="Times New Roman" panose="02020603050405020304" pitchFamily="18" charset="0"/>
            </a:endParaRPr>
          </a:p>
          <a:p>
            <a:pPr marL="0" indent="0" algn="ctr">
              <a:buNone/>
            </a:pPr>
            <a:r>
              <a:rPr lang="en-IN" sz="2000" dirty="0">
                <a:latin typeface="Times New Roman" panose="02020603050405020304" pitchFamily="18" charset="0"/>
                <a:cs typeface="Times New Roman" panose="02020603050405020304" pitchFamily="18" charset="0"/>
              </a:rPr>
              <a:t>Linux kernel device tree(loads kernel into the ram)</a:t>
            </a:r>
          </a:p>
          <a:p>
            <a:pPr marL="0" indent="0" algn="ctr">
              <a:buNone/>
            </a:pPr>
            <a:endParaRPr lang="en-IN" sz="2000" dirty="0">
              <a:latin typeface="Times New Roman" panose="02020603050405020304" pitchFamily="18" charset="0"/>
              <a:cs typeface="Times New Roman" panose="02020603050405020304" pitchFamily="18" charset="0"/>
            </a:endParaRPr>
          </a:p>
          <a:p>
            <a:pPr marL="0" indent="0" algn="ctr">
              <a:buNone/>
            </a:pPr>
            <a:endParaRPr lang="en-IN" sz="2000" dirty="0">
              <a:latin typeface="Times New Roman" panose="02020603050405020304" pitchFamily="18" charset="0"/>
              <a:cs typeface="Times New Roman" panose="02020603050405020304" pitchFamily="18" charset="0"/>
            </a:endParaRPr>
          </a:p>
          <a:p>
            <a:pPr marL="0" indent="0" algn="ctr">
              <a:buNone/>
            </a:pPr>
            <a:r>
              <a:rPr lang="en-IN" sz="2000" dirty="0">
                <a:latin typeface="Times New Roman" panose="02020603050405020304" pitchFamily="18" charset="0"/>
                <a:cs typeface="Times New Roman" panose="02020603050405020304" pitchFamily="18" charset="0"/>
              </a:rPr>
              <a:t>Root file system(searches </a:t>
            </a:r>
            <a:r>
              <a:rPr lang="en-IN" sz="2000" dirty="0" err="1">
                <a:latin typeface="Times New Roman" panose="02020603050405020304" pitchFamily="18" charset="0"/>
                <a:cs typeface="Times New Roman" panose="02020603050405020304" pitchFamily="18" charset="0"/>
              </a:rPr>
              <a:t>init</a:t>
            </a:r>
            <a:r>
              <a:rPr lang="en-IN" sz="2000" dirty="0">
                <a:latin typeface="Times New Roman" panose="02020603050405020304" pitchFamily="18" charset="0"/>
                <a:cs typeface="Times New Roman" panose="02020603050405020304" pitchFamily="18" charset="0"/>
              </a:rPr>
              <a:t> process to load in ram)</a:t>
            </a:r>
            <a:r>
              <a:rPr lang="en-IN" dirty="0"/>
              <a:t>                                       </a:t>
            </a:r>
          </a:p>
          <a:p>
            <a:pPr marL="0" indent="0">
              <a:buNone/>
            </a:pPr>
            <a:endParaRPr lang="en-IN" dirty="0"/>
          </a:p>
        </p:txBody>
      </p:sp>
      <p:sp>
        <p:nvSpPr>
          <p:cNvPr id="11" name="Arrow: Down 10">
            <a:extLst>
              <a:ext uri="{FF2B5EF4-FFF2-40B4-BE49-F238E27FC236}">
                <a16:creationId xmlns="" xmlns:a16="http://schemas.microsoft.com/office/drawing/2014/main" id="{E6E81030-47FC-5A09-D471-AAB97E0AF9E1}"/>
              </a:ext>
            </a:extLst>
          </p:cNvPr>
          <p:cNvSpPr/>
          <p:nvPr/>
        </p:nvSpPr>
        <p:spPr>
          <a:xfrm>
            <a:off x="5804416" y="3180851"/>
            <a:ext cx="14401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 xmlns:a16="http://schemas.microsoft.com/office/drawing/2014/main" id="{A4552058-69D8-E239-BEA4-DD7585BF4471}"/>
              </a:ext>
            </a:extLst>
          </p:cNvPr>
          <p:cNvSpPr/>
          <p:nvPr/>
        </p:nvSpPr>
        <p:spPr>
          <a:xfrm>
            <a:off x="5804416" y="5959562"/>
            <a:ext cx="168280"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Down 12">
            <a:extLst>
              <a:ext uri="{FF2B5EF4-FFF2-40B4-BE49-F238E27FC236}">
                <a16:creationId xmlns="" xmlns:a16="http://schemas.microsoft.com/office/drawing/2014/main" id="{1A3697DF-A547-D8A4-A5E9-FD038905FCD6}"/>
              </a:ext>
            </a:extLst>
          </p:cNvPr>
          <p:cNvSpPr/>
          <p:nvPr/>
        </p:nvSpPr>
        <p:spPr>
          <a:xfrm>
            <a:off x="5804416" y="4107088"/>
            <a:ext cx="14401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Down 13">
            <a:extLst>
              <a:ext uri="{FF2B5EF4-FFF2-40B4-BE49-F238E27FC236}">
                <a16:creationId xmlns="" xmlns:a16="http://schemas.microsoft.com/office/drawing/2014/main" id="{7AD16931-46AA-51F2-FD32-6DEFB62C7181}"/>
              </a:ext>
            </a:extLst>
          </p:cNvPr>
          <p:cNvSpPr/>
          <p:nvPr/>
        </p:nvSpPr>
        <p:spPr>
          <a:xfrm>
            <a:off x="5807968" y="5033325"/>
            <a:ext cx="14401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9941620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36DCE54B-1A66-D08F-A5E2-34278439BFA8}"/>
              </a:ext>
            </a:extLst>
          </p:cNvPr>
          <p:cNvPicPr>
            <a:picLocks noGrp="1" noChangeAspect="1"/>
          </p:cNvPicPr>
          <p:nvPr>
            <p:ph idx="4294967295"/>
          </p:nvPr>
        </p:nvPicPr>
        <p:blipFill rotWithShape="1">
          <a:blip r:embed="rId2" cstate="print">
            <a:extLst>
              <a:ext uri="{28A0092B-C50C-407E-A947-70E740481C1C}">
                <a14:useLocalDpi xmlns="" xmlns:a14="http://schemas.microsoft.com/office/drawing/2010/main" val="0"/>
              </a:ext>
            </a:extLst>
          </a:blip>
          <a:srcRect l="27309" t="13704" r="27762" b="4024"/>
          <a:stretch/>
        </p:blipFill>
        <p:spPr>
          <a:xfrm>
            <a:off x="623392" y="800708"/>
            <a:ext cx="4679950" cy="5652628"/>
          </a:xfrm>
        </p:spPr>
      </p:pic>
      <p:pic>
        <p:nvPicPr>
          <p:cNvPr id="9" name="Picture 8">
            <a:extLst>
              <a:ext uri="{FF2B5EF4-FFF2-40B4-BE49-F238E27FC236}">
                <a16:creationId xmlns="" xmlns:a16="http://schemas.microsoft.com/office/drawing/2014/main" id="{0C848D91-A4DF-0076-0865-457D532F70E8}"/>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l="16610" t="8400" r="19760" b="25801"/>
          <a:stretch/>
        </p:blipFill>
        <p:spPr>
          <a:xfrm>
            <a:off x="5447928" y="1201482"/>
            <a:ext cx="5984918" cy="4455035"/>
          </a:xfrm>
          <a:prstGeom prst="rect">
            <a:avLst/>
          </a:prstGeom>
        </p:spPr>
      </p:pic>
    </p:spTree>
    <p:extLst>
      <p:ext uri="{BB962C8B-B14F-4D97-AF65-F5344CB8AC3E}">
        <p14:creationId xmlns="" xmlns:p14="http://schemas.microsoft.com/office/powerpoint/2010/main" val="224935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C8E3FFF-165D-B6E4-C115-60925C8019FA}"/>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8404" r="9215" b="4801"/>
          <a:stretch/>
        </p:blipFill>
        <p:spPr>
          <a:xfrm>
            <a:off x="1379476" y="980728"/>
            <a:ext cx="9433048" cy="4896544"/>
          </a:xfrm>
          <a:prstGeom prst="rect">
            <a:avLst/>
          </a:prstGeom>
        </p:spPr>
      </p:pic>
    </p:spTree>
    <p:extLst>
      <p:ext uri="{BB962C8B-B14F-4D97-AF65-F5344CB8AC3E}">
        <p14:creationId xmlns="" xmlns:p14="http://schemas.microsoft.com/office/powerpoint/2010/main" val="1602485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601" y="1196752"/>
            <a:ext cx="6554689" cy="576064"/>
          </a:xfrm>
        </p:spPr>
        <p:txBody>
          <a:bodyPr/>
          <a:lstStyle/>
          <a:p>
            <a:pPr algn="l"/>
            <a:r>
              <a:rPr lang="en-IN">
                <a:latin typeface="Times New Roman" panose="02020603050405020304" pitchFamily="18" charset="0"/>
                <a:cs typeface="Times New Roman" panose="02020603050405020304" pitchFamily="18" charset="0"/>
              </a:rPr>
              <a:t>Booting process?</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81600" y="1988840"/>
            <a:ext cx="11159016" cy="2193107"/>
          </a:xfrm>
        </p:spPr>
        <p:txBody>
          <a:bodyPr>
            <a:normAutofit/>
          </a:bodyPr>
          <a:lstStyle/>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Booting is the process of starting a computer as initiated via hardware such as a button or by a software command.</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After computer is switched on, a computer CPU has no software in it’s main memory, some process must load the software into memory before it can be executed.</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9792AAF-C28B-1CF5-ABA9-3E7670D58ED4}"/>
              </a:ext>
            </a:extLst>
          </p:cNvPr>
          <p:cNvSpPr>
            <a:spLocks noGrp="1"/>
          </p:cNvSpPr>
          <p:nvPr>
            <p:ph idx="1"/>
          </p:nvPr>
        </p:nvSpPr>
        <p:spPr>
          <a:xfrm>
            <a:off x="479376" y="1935996"/>
            <a:ext cx="11233248" cy="1008112"/>
          </a:xfrm>
        </p:spPr>
        <p:txBody>
          <a:bodyPr>
            <a:normAutofit/>
          </a:bodyPr>
          <a:lstStyle/>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U boot contains all board specific information .It can access root files related to some basic booting files. Which can perform some commands to find the root file system(environmental variables)</a:t>
            </a:r>
          </a:p>
        </p:txBody>
      </p:sp>
      <p:sp>
        <p:nvSpPr>
          <p:cNvPr id="5" name="TextBox 4">
            <a:extLst>
              <a:ext uri="{FF2B5EF4-FFF2-40B4-BE49-F238E27FC236}">
                <a16:creationId xmlns="" xmlns:a16="http://schemas.microsoft.com/office/drawing/2014/main" id="{A61D2902-A42A-5196-368E-B881CDFAA494}"/>
              </a:ext>
            </a:extLst>
          </p:cNvPr>
          <p:cNvSpPr txBox="1"/>
          <p:nvPr/>
        </p:nvSpPr>
        <p:spPr>
          <a:xfrm>
            <a:off x="9609287" y="1124744"/>
            <a:ext cx="2016224" cy="523220"/>
          </a:xfrm>
          <a:prstGeom prst="rect">
            <a:avLst/>
          </a:prstGeom>
          <a:noFill/>
        </p:spPr>
        <p:txBody>
          <a:bodyPr wrap="square">
            <a:spAutoFit/>
          </a:bodyPr>
          <a:lstStyle/>
          <a:p>
            <a:r>
              <a:rPr lang="en-IN" sz="2800" b="1" dirty="0">
                <a:solidFill>
                  <a:schemeClr val="bg1"/>
                </a:solidFill>
                <a:latin typeface="Times New Roman" panose="02020603050405020304" pitchFamily="18" charset="0"/>
                <a:cs typeface="Times New Roman" panose="02020603050405020304" pitchFamily="18" charset="0"/>
              </a:rPr>
              <a:t>Contd…</a:t>
            </a:r>
          </a:p>
        </p:txBody>
      </p:sp>
      <p:pic>
        <p:nvPicPr>
          <p:cNvPr id="4" name="Picture 3">
            <a:extLst>
              <a:ext uri="{FF2B5EF4-FFF2-40B4-BE49-F238E27FC236}">
                <a16:creationId xmlns="" xmlns:a16="http://schemas.microsoft.com/office/drawing/2014/main" id="{5A3DD7C7-A59D-D8E1-5DE0-0CD94195C8C9}"/>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0940" t="5201" r="10310" b="16401"/>
          <a:stretch/>
        </p:blipFill>
        <p:spPr>
          <a:xfrm>
            <a:off x="2572859" y="2944108"/>
            <a:ext cx="7056784" cy="3161439"/>
          </a:xfrm>
          <a:prstGeom prst="rect">
            <a:avLst/>
          </a:prstGeom>
        </p:spPr>
      </p:pic>
    </p:spTree>
    <p:extLst>
      <p:ext uri="{BB962C8B-B14F-4D97-AF65-F5344CB8AC3E}">
        <p14:creationId xmlns="" xmlns:p14="http://schemas.microsoft.com/office/powerpoint/2010/main" val="2661674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3BAB89AF-B3C0-F408-5BAC-6CF1AB3A1DAD}"/>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24014" t="9400" r="28488" b="12201"/>
          <a:stretch/>
        </p:blipFill>
        <p:spPr>
          <a:xfrm>
            <a:off x="983432" y="764704"/>
            <a:ext cx="9865096" cy="4032448"/>
          </a:xfrm>
          <a:prstGeom prst="rect">
            <a:avLst/>
          </a:prstGeom>
        </p:spPr>
      </p:pic>
      <p:sp>
        <p:nvSpPr>
          <p:cNvPr id="6" name="TextBox 5">
            <a:extLst>
              <a:ext uri="{FF2B5EF4-FFF2-40B4-BE49-F238E27FC236}">
                <a16:creationId xmlns="" xmlns:a16="http://schemas.microsoft.com/office/drawing/2014/main" id="{85224B04-2F07-6A40-1A3E-EFC130D39ADA}"/>
              </a:ext>
            </a:extLst>
          </p:cNvPr>
          <p:cNvSpPr txBox="1"/>
          <p:nvPr/>
        </p:nvSpPr>
        <p:spPr>
          <a:xfrm>
            <a:off x="983432" y="5157192"/>
            <a:ext cx="4536504" cy="400110"/>
          </a:xfrm>
          <a:prstGeom prst="rect">
            <a:avLst/>
          </a:prstGeom>
          <a:noFill/>
        </p:spPr>
        <p:txBody>
          <a:bodyPr wrap="square" rtlCol="0">
            <a:spAutoFit/>
          </a:bodyPr>
          <a:lstStyle/>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size of this structure is of 64 bytes.</a:t>
            </a:r>
          </a:p>
        </p:txBody>
      </p:sp>
    </p:spTree>
    <p:extLst>
      <p:ext uri="{BB962C8B-B14F-4D97-AF65-F5344CB8AC3E}">
        <p14:creationId xmlns="" xmlns:p14="http://schemas.microsoft.com/office/powerpoint/2010/main" val="121435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58241D-81B6-FDCF-4501-03714C34FED4}"/>
              </a:ext>
            </a:extLst>
          </p:cNvPr>
          <p:cNvSpPr>
            <a:spLocks noGrp="1"/>
          </p:cNvSpPr>
          <p:nvPr>
            <p:ph type="title"/>
          </p:nvPr>
        </p:nvSpPr>
        <p:spPr>
          <a:xfrm>
            <a:off x="479376" y="1196752"/>
            <a:ext cx="11131432" cy="519204"/>
          </a:xfrm>
        </p:spPr>
        <p:txBody>
          <a:bodyPr/>
          <a:lstStyle/>
          <a:p>
            <a:r>
              <a:rPr lang="en-IN" dirty="0"/>
              <a:t>RASPBERRY PI BOOTING PROCESS</a:t>
            </a:r>
          </a:p>
        </p:txBody>
      </p:sp>
      <p:sp>
        <p:nvSpPr>
          <p:cNvPr id="3" name="Content Placeholder 2">
            <a:extLst>
              <a:ext uri="{FF2B5EF4-FFF2-40B4-BE49-F238E27FC236}">
                <a16:creationId xmlns="" xmlns:a16="http://schemas.microsoft.com/office/drawing/2014/main" id="{13DF42ED-C470-7DE1-B1F3-FC4E0C8C4872}"/>
              </a:ext>
            </a:extLst>
          </p:cNvPr>
          <p:cNvSpPr>
            <a:spLocks noGrp="1"/>
          </p:cNvSpPr>
          <p:nvPr>
            <p:ph idx="1"/>
          </p:nvPr>
        </p:nvSpPr>
        <p:spPr>
          <a:xfrm>
            <a:off x="479376" y="2032692"/>
            <a:ext cx="11131432" cy="1252292"/>
          </a:xfrm>
        </p:spPr>
        <p:txBody>
          <a:bodyPr>
            <a:noAutofit/>
          </a:bodyPr>
          <a:lstStyle/>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raspberry pi booting process can be  done through the external connected  SD card which acts as a ROM .In this card  able to contain raspberry pi </a:t>
            </a:r>
            <a:r>
              <a:rPr lang="en-IN" sz="2000" dirty="0" err="1">
                <a:latin typeface="Times New Roman" panose="02020603050405020304" pitchFamily="18" charset="0"/>
                <a:cs typeface="Times New Roman" panose="02020603050405020304" pitchFamily="18" charset="0"/>
              </a:rPr>
              <a:t>os</a:t>
            </a:r>
            <a:r>
              <a:rPr lang="en-IN" sz="2000" dirty="0">
                <a:latin typeface="Times New Roman" panose="02020603050405020304" pitchFamily="18" charset="0"/>
                <a:cs typeface="Times New Roman" panose="02020603050405020304" pitchFamily="18" charset="0"/>
              </a:rPr>
              <a:t> which is loaded from the raspberry pi imager  or can be built by the </a:t>
            </a:r>
            <a:r>
              <a:rPr lang="en-IN" sz="2000" dirty="0" err="1">
                <a:latin typeface="Times New Roman" panose="02020603050405020304" pitchFamily="18" charset="0"/>
                <a:cs typeface="Times New Roman" panose="02020603050405020304" pitchFamily="18" charset="0"/>
              </a:rPr>
              <a:t>buildroot</a:t>
            </a:r>
            <a:r>
              <a:rPr lang="en-IN" sz="20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 xmlns:a16="http://schemas.microsoft.com/office/drawing/2014/main" id="{9E44AB8E-2BCE-10D5-8CF2-EC11A2286B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443881" y="3429000"/>
            <a:ext cx="7304237" cy="2981380"/>
          </a:xfrm>
          <a:prstGeom prst="rect">
            <a:avLst/>
          </a:prstGeom>
        </p:spPr>
      </p:pic>
    </p:spTree>
    <p:extLst>
      <p:ext uri="{BB962C8B-B14F-4D97-AF65-F5344CB8AC3E}">
        <p14:creationId xmlns="" xmlns:p14="http://schemas.microsoft.com/office/powerpoint/2010/main" val="3584195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6305B94-2152-DD8A-C65B-39C2C29079C1}"/>
              </a:ext>
            </a:extLst>
          </p:cNvPr>
          <p:cNvSpPr>
            <a:spLocks noGrp="1"/>
          </p:cNvSpPr>
          <p:nvPr>
            <p:ph idx="1"/>
          </p:nvPr>
        </p:nvSpPr>
        <p:spPr>
          <a:xfrm>
            <a:off x="454587" y="1988840"/>
            <a:ext cx="11282826" cy="2112600"/>
          </a:xfrm>
        </p:spPr>
        <p:txBody>
          <a:bodyPr>
            <a:noAutofit/>
          </a:bodyPr>
          <a:lstStyle/>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This raspberry pi </a:t>
            </a:r>
            <a:r>
              <a:rPr lang="en-IN" sz="2000" dirty="0" err="1">
                <a:latin typeface="Times New Roman" panose="02020603050405020304" pitchFamily="18" charset="0"/>
                <a:cs typeface="Times New Roman" panose="02020603050405020304" pitchFamily="18" charset="0"/>
              </a:rPr>
              <a:t>os</a:t>
            </a:r>
            <a:r>
              <a:rPr lang="en-IN" sz="2000" dirty="0">
                <a:latin typeface="Times New Roman" panose="02020603050405020304" pitchFamily="18" charset="0"/>
                <a:cs typeface="Times New Roman" panose="02020603050405020304" pitchFamily="18" charset="0"/>
              </a:rPr>
              <a:t> have some files related to start the soc .Initially required  </a:t>
            </a:r>
            <a:r>
              <a:rPr lang="en-IN" sz="2000" dirty="0" err="1">
                <a:latin typeface="Times New Roman" panose="02020603050405020304" pitchFamily="18" charset="0"/>
                <a:cs typeface="Times New Roman" panose="02020603050405020304" pitchFamily="18" charset="0"/>
              </a:rPr>
              <a:t>os</a:t>
            </a:r>
            <a:r>
              <a:rPr lang="en-IN" sz="2000" dirty="0">
                <a:latin typeface="Times New Roman" panose="02020603050405020304" pitchFamily="18" charset="0"/>
                <a:cs typeface="Times New Roman" panose="02020603050405020304" pitchFamily="18" charset="0"/>
              </a:rPr>
              <a:t> is not loaded which loads after the bootloader runs. the booting can be given by vendor </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Without bootloader we </a:t>
            </a:r>
            <a:r>
              <a:rPr lang="en-IN" sz="2000" dirty="0" err="1">
                <a:latin typeface="Times New Roman" panose="02020603050405020304" pitchFamily="18" charset="0"/>
                <a:cs typeface="Times New Roman" panose="02020603050405020304" pitchFamily="18" charset="0"/>
              </a:rPr>
              <a:t>cann’t</a:t>
            </a:r>
            <a:r>
              <a:rPr lang="en-IN" sz="2000" dirty="0">
                <a:latin typeface="Times New Roman" panose="02020603050405020304" pitchFamily="18" charset="0"/>
                <a:cs typeface="Times New Roman" panose="02020603050405020304" pitchFamily="18" charset="0"/>
              </a:rPr>
              <a:t> find the kernel image and root file system in soc.</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We able to see the booting process which is done in few second.</a:t>
            </a:r>
          </a:p>
          <a:p>
            <a:endParaRPr lang="en-IN"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 xmlns:a16="http://schemas.microsoft.com/office/drawing/2014/main" id="{BCA9C92C-49BA-095B-767C-F7F4655B529C}"/>
              </a:ext>
            </a:extLst>
          </p:cNvPr>
          <p:cNvPicPr>
            <a:picLocks noChangeAspect="1"/>
          </p:cNvPicPr>
          <p:nvPr/>
        </p:nvPicPr>
        <p:blipFill>
          <a:blip r:embed="rId2" cstate="print">
            <a:extLst>
              <a:ext uri="{28A0092B-C50C-407E-A947-70E740481C1C}">
                <a14:useLocalDpi xmlns="" xmlns:a14="http://schemas.microsoft.com/office/drawing/2010/main" val="0"/>
              </a:ext>
            </a:extLst>
          </a:blip>
          <a:srcRect l="2648" t="67844" b="19738"/>
          <a:stretch>
            <a:fillRect/>
          </a:stretch>
        </p:blipFill>
        <p:spPr>
          <a:xfrm>
            <a:off x="654143" y="4101440"/>
            <a:ext cx="10922786" cy="1584176"/>
          </a:xfrm>
          <a:prstGeom prst="rect">
            <a:avLst/>
          </a:prstGeom>
        </p:spPr>
      </p:pic>
      <p:sp>
        <p:nvSpPr>
          <p:cNvPr id="5" name="TextBox 4">
            <a:extLst>
              <a:ext uri="{FF2B5EF4-FFF2-40B4-BE49-F238E27FC236}">
                <a16:creationId xmlns="" xmlns:a16="http://schemas.microsoft.com/office/drawing/2014/main" id="{1B228828-DFB2-EFA0-6D80-E3907DDBA33F}"/>
              </a:ext>
            </a:extLst>
          </p:cNvPr>
          <p:cNvSpPr txBox="1"/>
          <p:nvPr/>
        </p:nvSpPr>
        <p:spPr>
          <a:xfrm>
            <a:off x="9757193" y="1072178"/>
            <a:ext cx="1800200" cy="523220"/>
          </a:xfrm>
          <a:prstGeom prst="rect">
            <a:avLst/>
          </a:prstGeom>
          <a:noFill/>
        </p:spPr>
        <p:txBody>
          <a:bodyPr wrap="square">
            <a:spAutoFit/>
          </a:bodyPr>
          <a:lstStyle/>
          <a:p>
            <a:pPr marL="0" indent="0">
              <a:buNone/>
            </a:pPr>
            <a:r>
              <a:rPr lang="en-IN" sz="2800" b="1" dirty="0">
                <a:solidFill>
                  <a:schemeClr val="bg1"/>
                </a:solidFill>
                <a:latin typeface="Times New Roman" panose="02020603050405020304" pitchFamily="18" charset="0"/>
                <a:cs typeface="Times New Roman" panose="02020603050405020304" pitchFamily="18" charset="0"/>
              </a:rPr>
              <a:t>Contd…</a:t>
            </a:r>
          </a:p>
        </p:txBody>
      </p:sp>
    </p:spTree>
    <p:extLst>
      <p:ext uri="{BB962C8B-B14F-4D97-AF65-F5344CB8AC3E}">
        <p14:creationId xmlns="" xmlns:p14="http://schemas.microsoft.com/office/powerpoint/2010/main" val="2982609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7546FF2B-C65C-CFB9-CA1A-C1028D0F223D}"/>
              </a:ext>
            </a:extLst>
          </p:cNvPr>
          <p:cNvPicPr>
            <a:picLocks noGrp="1" noChangeAspect="1"/>
          </p:cNvPicPr>
          <p:nvPr>
            <p:ph idx="4294967295"/>
          </p:nvPr>
        </p:nvPicPr>
        <p:blipFill>
          <a:blip r:embed="rId2" cstate="print">
            <a:extLst>
              <a:ext uri="{28A0092B-C50C-407E-A947-70E740481C1C}">
                <a14:useLocalDpi xmlns="" xmlns:a14="http://schemas.microsoft.com/office/drawing/2010/main" val="0"/>
              </a:ext>
            </a:extLst>
          </a:blip>
          <a:stretch>
            <a:fillRect/>
          </a:stretch>
        </p:blipFill>
        <p:spPr>
          <a:xfrm>
            <a:off x="2845073" y="908720"/>
            <a:ext cx="6501854" cy="5827548"/>
          </a:xfrm>
        </p:spPr>
      </p:pic>
    </p:spTree>
    <p:extLst>
      <p:ext uri="{BB962C8B-B14F-4D97-AF65-F5344CB8AC3E}">
        <p14:creationId xmlns="" xmlns:p14="http://schemas.microsoft.com/office/powerpoint/2010/main" val="45470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2DC7EA-BD92-E38E-BF61-E9B92FF9404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Friendly arm:</a:t>
            </a:r>
          </a:p>
        </p:txBody>
      </p:sp>
      <p:sp>
        <p:nvSpPr>
          <p:cNvPr id="3" name="Content Placeholder 2">
            <a:extLst>
              <a:ext uri="{FF2B5EF4-FFF2-40B4-BE49-F238E27FC236}">
                <a16:creationId xmlns="" xmlns:a16="http://schemas.microsoft.com/office/drawing/2014/main" id="{ECB02180-C0BC-1FDC-7873-9098D7EEB152}"/>
              </a:ext>
            </a:extLst>
          </p:cNvPr>
          <p:cNvSpPr>
            <a:spLocks noGrp="1"/>
          </p:cNvSpPr>
          <p:nvPr>
            <p:ph idx="1"/>
          </p:nvPr>
        </p:nvSpPr>
        <p:spPr>
          <a:xfrm>
            <a:off x="440728" y="2208261"/>
            <a:ext cx="11029615" cy="3678303"/>
          </a:xfrm>
        </p:spPr>
        <p:txBody>
          <a:bodyPr>
            <a:normAutofit/>
          </a:bodyPr>
          <a:lstStyle/>
          <a:p>
            <a:pPr marL="0" indent="0" algn="ctr">
              <a:buNone/>
            </a:pPr>
            <a:r>
              <a:rPr lang="en-IN" sz="2000" dirty="0">
                <a:solidFill>
                  <a:schemeClr val="tx1"/>
                </a:solidFill>
                <a:latin typeface="Times New Roman" panose="02020603050405020304" pitchFamily="18" charset="0"/>
                <a:cs typeface="Times New Roman" panose="02020603050405020304" pitchFamily="18" charset="0"/>
              </a:rPr>
              <a:t>Power on</a:t>
            </a:r>
          </a:p>
          <a:p>
            <a:pPr marL="0" indent="0" algn="ctr">
              <a:buNone/>
            </a:pPr>
            <a:endParaRPr lang="en-IN" sz="2000" dirty="0">
              <a:solidFill>
                <a:schemeClr val="tx1"/>
              </a:solidFill>
              <a:latin typeface="Times New Roman" panose="02020603050405020304" pitchFamily="18" charset="0"/>
              <a:cs typeface="Times New Roman" panose="02020603050405020304" pitchFamily="18" charset="0"/>
            </a:endParaRPr>
          </a:p>
          <a:p>
            <a:pPr marL="0" indent="0" algn="ctr">
              <a:buNone/>
            </a:pPr>
            <a:r>
              <a:rPr lang="en-IN" sz="2000" dirty="0">
                <a:solidFill>
                  <a:schemeClr val="tx1"/>
                </a:solidFill>
                <a:latin typeface="Times New Roman" panose="02020603050405020304" pitchFamily="18" charset="0"/>
                <a:cs typeface="Times New Roman" panose="02020603050405020304" pitchFamily="18" charset="0"/>
              </a:rPr>
              <a:t>Boot loader</a:t>
            </a:r>
          </a:p>
          <a:p>
            <a:pPr marL="0" indent="0" algn="ctr">
              <a:buNone/>
            </a:pPr>
            <a:r>
              <a:rPr lang="en-IN" sz="2000" dirty="0">
                <a:solidFill>
                  <a:schemeClr val="tx1"/>
                </a:solidFill>
                <a:latin typeface="Times New Roman" panose="02020603050405020304" pitchFamily="18" charset="0"/>
                <a:cs typeface="Times New Roman" panose="02020603050405020304" pitchFamily="18" charset="0"/>
              </a:rPr>
              <a:t> </a:t>
            </a:r>
          </a:p>
          <a:p>
            <a:pPr marL="0" indent="0" algn="ctr">
              <a:buNone/>
            </a:pPr>
            <a:r>
              <a:rPr lang="en-IN" sz="2000" dirty="0">
                <a:solidFill>
                  <a:schemeClr val="tx1"/>
                </a:solidFill>
                <a:latin typeface="Times New Roman" panose="02020603050405020304" pitchFamily="18" charset="0"/>
                <a:cs typeface="Times New Roman" panose="02020603050405020304" pitchFamily="18" charset="0"/>
              </a:rPr>
              <a:t>Kernel</a:t>
            </a:r>
          </a:p>
          <a:p>
            <a:pPr marL="0" indent="0" algn="ctr">
              <a:buNone/>
            </a:pPr>
            <a:endParaRPr lang="en-IN" sz="2000" dirty="0">
              <a:solidFill>
                <a:schemeClr val="tx1"/>
              </a:solidFill>
              <a:latin typeface="Times New Roman" panose="02020603050405020304" pitchFamily="18" charset="0"/>
              <a:cs typeface="Times New Roman" panose="02020603050405020304" pitchFamily="18" charset="0"/>
            </a:endParaRPr>
          </a:p>
          <a:p>
            <a:pPr marL="0" indent="0" algn="ctr">
              <a:buNone/>
            </a:pPr>
            <a:r>
              <a:rPr lang="en-IN" sz="2000" dirty="0" smtClean="0">
                <a:solidFill>
                  <a:schemeClr val="tx1"/>
                </a:solidFill>
                <a:latin typeface="Times New Roman" panose="02020603050405020304" pitchFamily="18" charset="0"/>
                <a:cs typeface="Times New Roman" panose="02020603050405020304" pitchFamily="18" charset="0"/>
              </a:rPr>
              <a:t>OS</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4" name="Arrow: Down 3">
            <a:extLst>
              <a:ext uri="{FF2B5EF4-FFF2-40B4-BE49-F238E27FC236}">
                <a16:creationId xmlns="" xmlns:a16="http://schemas.microsoft.com/office/drawing/2014/main" id="{899B7154-757C-67F3-B776-42BE2DBD38D4}"/>
              </a:ext>
            </a:extLst>
          </p:cNvPr>
          <p:cNvSpPr/>
          <p:nvPr/>
        </p:nvSpPr>
        <p:spPr>
          <a:xfrm>
            <a:off x="5852152" y="3880941"/>
            <a:ext cx="147567"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Down 4">
            <a:extLst>
              <a:ext uri="{FF2B5EF4-FFF2-40B4-BE49-F238E27FC236}">
                <a16:creationId xmlns="" xmlns:a16="http://schemas.microsoft.com/office/drawing/2014/main" id="{D0FA6E06-0351-DFC6-8044-FE08B3D1EF14}"/>
              </a:ext>
            </a:extLst>
          </p:cNvPr>
          <p:cNvSpPr/>
          <p:nvPr/>
        </p:nvSpPr>
        <p:spPr>
          <a:xfrm>
            <a:off x="5837193" y="3094729"/>
            <a:ext cx="14401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Down 8">
            <a:extLst>
              <a:ext uri="{FF2B5EF4-FFF2-40B4-BE49-F238E27FC236}">
                <a16:creationId xmlns="" xmlns:a16="http://schemas.microsoft.com/office/drawing/2014/main" id="{ADAD6445-1424-F834-3B47-DEE28E49D65A}"/>
              </a:ext>
            </a:extLst>
          </p:cNvPr>
          <p:cNvSpPr/>
          <p:nvPr/>
        </p:nvSpPr>
        <p:spPr>
          <a:xfrm>
            <a:off x="5859020" y="4687302"/>
            <a:ext cx="14401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460238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79376" y="2132856"/>
            <a:ext cx="11233248" cy="4378763"/>
          </a:xfrm>
          <a:prstGeom prst="rect">
            <a:avLst/>
          </a:prstGeom>
        </p:spPr>
        <p:txBody>
          <a:bodyPr vert="horz" wrap="square" lIns="0" tIns="1123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marR="266065" indent="-342900" algn="just">
              <a:lnSpc>
                <a:spcPct val="70000"/>
              </a:lnSpc>
              <a:spcBef>
                <a:spcPts val="885"/>
              </a:spcBef>
              <a:buFont typeface="Wingdings" panose="05000000000000000000" pitchFamily="2" charset="2"/>
              <a:buChar char="Ø"/>
              <a:tabLst>
                <a:tab pos="240665" algn="l"/>
                <a:tab pos="241300" algn="l"/>
              </a:tabLst>
            </a:pPr>
            <a:r>
              <a:rPr sz="2000" spc="-10" dirty="0">
                <a:latin typeface="Times New Roman" panose="02020603050405020304" pitchFamily="18" charset="0"/>
                <a:cs typeface="Times New Roman" panose="02020603050405020304" pitchFamily="18" charset="0"/>
              </a:rPr>
              <a:t>The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"Open</a:t>
            </a:r>
            <a:r>
              <a:rPr sz="2000" spc="3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Firmware</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Device</a:t>
            </a:r>
            <a:r>
              <a:rPr sz="2000" spc="5" dirty="0">
                <a:latin typeface="Times New Roman" panose="02020603050405020304" pitchFamily="18" charset="0"/>
                <a:cs typeface="Times New Roman" panose="02020603050405020304" pitchFamily="18" charset="0"/>
              </a:rPr>
              <a:t> </a:t>
            </a:r>
            <a:r>
              <a:rPr sz="2000" spc="-30" dirty="0">
                <a:latin typeface="Times New Roman" panose="02020603050405020304" pitchFamily="18" charset="0"/>
                <a:cs typeface="Times New Roman" panose="02020603050405020304" pitchFamily="18" charset="0"/>
              </a:rPr>
              <a:t>Tree",</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or</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simply</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 </a:t>
            </a:r>
            <a:r>
              <a:rPr sz="2000" spc="-45" dirty="0">
                <a:latin typeface="Times New Roman" panose="02020603050405020304" pitchFamily="18" charset="0"/>
                <a:cs typeface="Times New Roman" panose="02020603050405020304" pitchFamily="18" charset="0"/>
              </a:rPr>
              <a:t>Tree</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(DT),</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a:t>
            </a:r>
            <a:r>
              <a:rPr sz="200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data</a:t>
            </a:r>
            <a:r>
              <a:rPr sz="200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exchange</a:t>
            </a:r>
            <a:r>
              <a:rPr sz="2000" spc="3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format </a:t>
            </a:r>
            <a:r>
              <a:rPr sz="2000" spc="-484"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used</a:t>
            </a:r>
            <a:r>
              <a:rPr sz="200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for</a:t>
            </a:r>
            <a:r>
              <a:rPr sz="200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exchanging</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hardware</a:t>
            </a:r>
            <a:r>
              <a:rPr sz="2000" spc="-3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description</a:t>
            </a:r>
            <a:r>
              <a:rPr sz="2000" spc="-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data</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with the</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software</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or </a:t>
            </a:r>
            <a:r>
              <a:rPr sz="2000" spc="-10" dirty="0">
                <a:latin typeface="Times New Roman" panose="02020603050405020304" pitchFamily="18" charset="0"/>
                <a:cs typeface="Times New Roman" panose="02020603050405020304" pitchFamily="18" charset="0"/>
              </a:rPr>
              <a:t>OS.</a:t>
            </a:r>
            <a:endParaRPr sz="2000" dirty="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pitchFamily="2" charset="2"/>
              <a:buChar char="Ø"/>
            </a:pPr>
            <a:endParaRPr sz="2000" dirty="0">
              <a:latin typeface="Times New Roman" panose="02020603050405020304" pitchFamily="18" charset="0"/>
              <a:cs typeface="Times New Roman" panose="02020603050405020304" pitchFamily="18" charset="0"/>
            </a:endParaRPr>
          </a:p>
          <a:p>
            <a:pPr marL="355600" marR="5080" indent="-342900" algn="just">
              <a:lnSpc>
                <a:spcPct val="70000"/>
              </a:lnSpc>
              <a:buFont typeface="Wingdings" panose="05000000000000000000" pitchFamily="2" charset="2"/>
              <a:buChar char="Ø"/>
              <a:tabLst>
                <a:tab pos="240665" algn="l"/>
                <a:tab pos="241300" algn="l"/>
              </a:tabLst>
            </a:pPr>
            <a:r>
              <a:rPr sz="2000" spc="-10" dirty="0">
                <a:latin typeface="Times New Roman" panose="02020603050405020304" pitchFamily="18" charset="0"/>
                <a:cs typeface="Times New Roman" panose="02020603050405020304" pitchFamily="18" charset="0"/>
              </a:rPr>
              <a:t>More</a:t>
            </a:r>
            <a:r>
              <a:rPr sz="2000" spc="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specifically,</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it</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description</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hardware</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that</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readable</a:t>
            </a:r>
            <a:r>
              <a:rPr sz="2000" spc="-10" dirty="0">
                <a:latin typeface="Times New Roman" panose="02020603050405020304" pitchFamily="18" charset="0"/>
                <a:cs typeface="Times New Roman" panose="02020603050405020304" pitchFamily="18" charset="0"/>
              </a:rPr>
              <a:t> by</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operating</a:t>
            </a:r>
            <a:r>
              <a:rPr sz="2000"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system</a:t>
            </a:r>
            <a:r>
              <a:rPr sz="2000" spc="3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so </a:t>
            </a:r>
            <a:r>
              <a:rPr sz="2000" spc="-48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that</a:t>
            </a:r>
            <a:r>
              <a:rPr sz="2000" spc="-5" dirty="0">
                <a:latin typeface="Times New Roman" panose="02020603050405020304" pitchFamily="18" charset="0"/>
                <a:cs typeface="Times New Roman" panose="02020603050405020304" pitchFamily="18" charset="0"/>
              </a:rPr>
              <a:t> the</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operating</a:t>
            </a:r>
            <a:r>
              <a:rPr sz="2000"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system</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doesn't</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need</a:t>
            </a:r>
            <a:r>
              <a:rPr sz="2000" spc="1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to</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hard</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code</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details</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 machine.</a:t>
            </a:r>
            <a:endParaRPr sz="2000" dirty="0">
              <a:latin typeface="Times New Roman" panose="02020603050405020304" pitchFamily="18" charset="0"/>
              <a:cs typeface="Times New Roman" panose="02020603050405020304" pitchFamily="18" charset="0"/>
            </a:endParaRPr>
          </a:p>
          <a:p>
            <a:pPr marL="342900" indent="-342900" algn="just">
              <a:lnSpc>
                <a:spcPct val="100000"/>
              </a:lnSpc>
              <a:spcBef>
                <a:spcPts val="5"/>
              </a:spcBef>
              <a:buFont typeface="Wingdings" panose="05000000000000000000" pitchFamily="2" charset="2"/>
              <a:buChar char="Ø"/>
            </a:pPr>
            <a:endParaRPr sz="2000" dirty="0">
              <a:latin typeface="Times New Roman" panose="02020603050405020304" pitchFamily="18" charset="0"/>
              <a:cs typeface="Times New Roman" panose="02020603050405020304" pitchFamily="18" charset="0"/>
            </a:endParaRPr>
          </a:p>
          <a:p>
            <a:pPr marL="355600" indent="-342900" algn="just">
              <a:lnSpc>
                <a:spcPts val="2245"/>
              </a:lnSpc>
              <a:spcBef>
                <a:spcPts val="5"/>
              </a:spcBef>
              <a:buFont typeface="Wingdings" panose="05000000000000000000" pitchFamily="2" charset="2"/>
              <a:buChar char="Ø"/>
              <a:tabLst>
                <a:tab pos="240665" algn="l"/>
                <a:tab pos="241300" algn="l"/>
              </a:tabLst>
            </a:pPr>
            <a:r>
              <a:rPr sz="2000" spc="-5" dirty="0">
                <a:latin typeface="Times New Roman" panose="02020603050405020304" pitchFamily="18" charset="0"/>
                <a:cs typeface="Times New Roman" panose="02020603050405020304" pitchFamily="18" charset="0"/>
              </a:rPr>
              <a:t>In</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short,</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it</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new</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and</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recommended</a:t>
            </a:r>
            <a:r>
              <a:rPr sz="2000" spc="35"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way</a:t>
            </a:r>
            <a:r>
              <a:rPr sz="2000" spc="1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to</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describe</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non-discoverable</a:t>
            </a:r>
            <a:r>
              <a:rPr sz="200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devices(platform</a:t>
            </a:r>
            <a:r>
              <a:rPr lang="en-IN"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devices)</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to</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Linux </a:t>
            </a:r>
            <a:r>
              <a:rPr sz="2000" spc="-15" dirty="0">
                <a:latin typeface="Times New Roman" panose="02020603050405020304" pitchFamily="18" charset="0"/>
                <a:cs typeface="Times New Roman" panose="02020603050405020304" pitchFamily="18" charset="0"/>
              </a:rPr>
              <a:t>kernel,</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which</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was</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previously </a:t>
            </a:r>
            <a:r>
              <a:rPr sz="2000" spc="-15" dirty="0">
                <a:latin typeface="Times New Roman" panose="02020603050405020304" pitchFamily="18" charset="0"/>
                <a:cs typeface="Times New Roman" panose="02020603050405020304" pitchFamily="18" charset="0"/>
              </a:rPr>
              <a:t>hardcoded</a:t>
            </a:r>
            <a:r>
              <a:rPr sz="2000" spc="-1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into</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kernel</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source</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files.</a:t>
            </a:r>
            <a:endParaRPr lang="en-IN" sz="2000" spc="-10" dirty="0">
              <a:latin typeface="Times New Roman" panose="02020603050405020304" pitchFamily="18" charset="0"/>
              <a:cs typeface="Times New Roman" panose="02020603050405020304" pitchFamily="18" charset="0"/>
            </a:endParaRPr>
          </a:p>
          <a:p>
            <a:pPr marL="355600" marR="5080" indent="-342900" algn="just">
              <a:lnSpc>
                <a:spcPts val="2690"/>
              </a:lnSpc>
              <a:spcBef>
                <a:spcPts val="740"/>
              </a:spcBef>
              <a:buFont typeface="Wingdings" panose="05000000000000000000" pitchFamily="2" charset="2"/>
              <a:buChar char="Ø"/>
              <a:tabLst>
                <a:tab pos="241300" algn="l"/>
              </a:tabLst>
            </a:pPr>
            <a:r>
              <a:rPr lang="en-US" sz="2000" spc="-25" dirty="0">
                <a:latin typeface="Times New Roman" panose="02020603050405020304" pitchFamily="18" charset="0"/>
                <a:cs typeface="Times New Roman" panose="02020603050405020304" pitchFamily="18" charset="0"/>
              </a:rPr>
              <a:t>DT</a:t>
            </a:r>
            <a:r>
              <a:rPr lang="en-US" sz="2000" spc="2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provides</a:t>
            </a:r>
            <a:r>
              <a:rPr lang="en-US" sz="2000" spc="4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language</a:t>
            </a:r>
            <a:r>
              <a:rPr lang="en-US" sz="2000" spc="5"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for</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decoupling</a:t>
            </a:r>
            <a:r>
              <a:rPr lang="en-US" sz="2000" spc="5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the</a:t>
            </a:r>
            <a:r>
              <a:rPr lang="en-US" sz="2000" spc="1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hardware</a:t>
            </a:r>
            <a:r>
              <a:rPr lang="en-US" sz="2000" spc="2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configuration </a:t>
            </a:r>
            <a:r>
              <a:rPr lang="en-US" sz="2000" spc="-10"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from</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the</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device</a:t>
            </a:r>
            <a:r>
              <a:rPr lang="en-US" sz="200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driver</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and</a:t>
            </a:r>
            <a:r>
              <a:rPr lang="en-US" sz="2000" spc="2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board</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support</a:t>
            </a:r>
            <a:r>
              <a:rPr lang="en-US" sz="2000" spc="4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files</a:t>
            </a:r>
            <a:r>
              <a:rPr lang="en-US" sz="2000" dirty="0">
                <a:latin typeface="Times New Roman" panose="02020603050405020304" pitchFamily="18" charset="0"/>
                <a:cs typeface="Times New Roman" panose="02020603050405020304" pitchFamily="18" charset="0"/>
              </a:rPr>
              <a:t> of</a:t>
            </a:r>
            <a:r>
              <a:rPr lang="en-US" sz="2000" spc="-5" dirty="0">
                <a:latin typeface="Times New Roman" panose="02020603050405020304" pitchFamily="18" charset="0"/>
                <a:cs typeface="Times New Roman" panose="02020603050405020304" pitchFamily="18" charset="0"/>
              </a:rPr>
              <a:t> the</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Linux</a:t>
            </a:r>
            <a:r>
              <a:rPr lang="en-US" sz="2000" spc="1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kernel</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(or </a:t>
            </a:r>
            <a:r>
              <a:rPr lang="en-US" sz="2000" spc="-61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any</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other</a:t>
            </a:r>
            <a:r>
              <a:rPr lang="en-US" sz="2000" spc="1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operating</a:t>
            </a:r>
            <a:r>
              <a:rPr lang="en-US" sz="2000" spc="15" dirty="0">
                <a:latin typeface="Times New Roman" panose="02020603050405020304" pitchFamily="18" charset="0"/>
                <a:cs typeface="Times New Roman" panose="02020603050405020304" pitchFamily="18" charset="0"/>
              </a:rPr>
              <a:t> </a:t>
            </a:r>
            <a:r>
              <a:rPr lang="en-US" sz="2000" spc="-30" dirty="0">
                <a:latin typeface="Times New Roman" panose="02020603050405020304" pitchFamily="18" charset="0"/>
                <a:cs typeface="Times New Roman" panose="02020603050405020304" pitchFamily="18" charset="0"/>
              </a:rPr>
              <a:t>system</a:t>
            </a:r>
            <a:r>
              <a:rPr lang="en-US" sz="2000" spc="30"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for</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that</a:t>
            </a:r>
            <a:r>
              <a:rPr lang="en-US" sz="2000" spc="-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matter).</a:t>
            </a:r>
            <a:endParaRPr lang="en-US" sz="2000" dirty="0">
              <a:latin typeface="Times New Roman" panose="02020603050405020304" pitchFamily="18" charset="0"/>
              <a:cs typeface="Times New Roman" panose="02020603050405020304" pitchFamily="18" charset="0"/>
            </a:endParaRPr>
          </a:p>
          <a:p>
            <a:pPr marL="355600" marR="151765" indent="-342900" algn="just">
              <a:lnSpc>
                <a:spcPts val="2690"/>
              </a:lnSpc>
              <a:spcBef>
                <a:spcPts val="994"/>
              </a:spcBef>
              <a:buFont typeface="Wingdings" panose="05000000000000000000" pitchFamily="2" charset="2"/>
              <a:buChar char="Ø"/>
              <a:tabLst>
                <a:tab pos="241300" algn="l"/>
              </a:tabLst>
            </a:pPr>
            <a:r>
              <a:rPr lang="en-US" sz="2000" spc="-5" dirty="0">
                <a:latin typeface="Times New Roman" panose="02020603050405020304" pitchFamily="18" charset="0"/>
                <a:cs typeface="Times New Roman" panose="02020603050405020304" pitchFamily="18" charset="0"/>
              </a:rPr>
              <a:t>Using</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it</a:t>
            </a:r>
            <a:r>
              <a:rPr lang="en-US" sz="2000" spc="2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allows</a:t>
            </a:r>
            <a:r>
              <a:rPr lang="en-US" sz="200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device</a:t>
            </a:r>
            <a:r>
              <a:rPr lang="en-US" sz="2000" spc="10"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drivers</a:t>
            </a:r>
            <a:r>
              <a:rPr lang="en-US" sz="2000" spc="3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to</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become</a:t>
            </a:r>
            <a:r>
              <a:rPr lang="en-US" sz="2000" spc="2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data-driven.</a:t>
            </a:r>
            <a:r>
              <a:rPr lang="en-US" sz="2000" spc="45" dirty="0">
                <a:latin typeface="Times New Roman" panose="02020603050405020304" pitchFamily="18" charset="0"/>
                <a:cs typeface="Times New Roman" panose="02020603050405020304" pitchFamily="18" charset="0"/>
              </a:rPr>
              <a:t> </a:t>
            </a:r>
            <a:r>
              <a:rPr lang="en-US" sz="2000" spc="-130" dirty="0">
                <a:latin typeface="Times New Roman" panose="02020603050405020304" pitchFamily="18" charset="0"/>
                <a:cs typeface="Times New Roman" panose="02020603050405020304" pitchFamily="18" charset="0"/>
              </a:rPr>
              <a:t>To</a:t>
            </a:r>
            <a:r>
              <a:rPr lang="en-US" sz="2000"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make</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setup </a:t>
            </a:r>
            <a:r>
              <a:rPr lang="en-US" sz="2000" spc="-62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decisions</a:t>
            </a:r>
            <a:r>
              <a:rPr lang="en-US" sz="2000" spc="4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based</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on</a:t>
            </a:r>
            <a:r>
              <a:rPr lang="en-US" sz="2000" spc="1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data</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passed</a:t>
            </a:r>
            <a:r>
              <a:rPr lang="en-US" sz="2000" spc="20"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into</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the</a:t>
            </a:r>
            <a:r>
              <a:rPr lang="en-US" sz="2000" spc="1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kernel</a:t>
            </a:r>
            <a:r>
              <a:rPr lang="en-US" sz="200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instead</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of</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on</a:t>
            </a:r>
            <a:r>
              <a:rPr lang="en-US" sz="2000" spc="15"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per- </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machine</a:t>
            </a:r>
            <a:r>
              <a:rPr lang="en-US" sz="2000" spc="2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hardcoded</a:t>
            </a:r>
            <a:r>
              <a:rPr lang="en-US" sz="2000" spc="2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selections.</a:t>
            </a:r>
            <a:endParaRPr lang="en-US" sz="2000" dirty="0">
              <a:latin typeface="Times New Roman" panose="02020603050405020304" pitchFamily="18" charset="0"/>
              <a:cs typeface="Times New Roman" panose="02020603050405020304" pitchFamily="18" charset="0"/>
            </a:endParaRPr>
          </a:p>
          <a:p>
            <a:pPr marL="355600" marR="215265" indent="-342900" algn="just">
              <a:lnSpc>
                <a:spcPct val="80000"/>
              </a:lnSpc>
              <a:spcBef>
                <a:spcPts val="1030"/>
              </a:spcBef>
              <a:buFont typeface="Wingdings" panose="05000000000000000000" pitchFamily="2" charset="2"/>
              <a:buChar char="Ø"/>
              <a:tabLst>
                <a:tab pos="241300" algn="l"/>
              </a:tabLst>
            </a:pPr>
            <a:r>
              <a:rPr lang="en-US" sz="2000" spc="-30" dirty="0">
                <a:latin typeface="Times New Roman" panose="02020603050405020304" pitchFamily="18" charset="0"/>
                <a:cs typeface="Times New Roman" panose="02020603050405020304" pitchFamily="18" charset="0"/>
              </a:rPr>
              <a:t>Ideally,</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data-driven</a:t>
            </a:r>
            <a:r>
              <a:rPr lang="en-US" sz="2000" spc="3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platform</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setup</a:t>
            </a:r>
            <a:r>
              <a:rPr lang="en-US" sz="2000" spc="2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should</a:t>
            </a:r>
            <a:r>
              <a:rPr lang="en-US" sz="2000" spc="4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result</a:t>
            </a:r>
            <a:r>
              <a:rPr lang="en-US" sz="2000" spc="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in</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less</a:t>
            </a:r>
            <a:r>
              <a:rPr lang="en-US" sz="2000" spc="1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code </a:t>
            </a:r>
            <a:r>
              <a:rPr lang="en-US" sz="2000" spc="-10" dirty="0">
                <a:latin typeface="Times New Roman" panose="02020603050405020304" pitchFamily="18" charset="0"/>
                <a:cs typeface="Times New Roman" panose="02020603050405020304" pitchFamily="18" charset="0"/>
              </a:rPr>
              <a:t> duplication</a:t>
            </a:r>
            <a:r>
              <a:rPr lang="en-US" sz="2000" spc="5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and</a:t>
            </a:r>
            <a:r>
              <a:rPr lang="en-US" sz="2000" spc="20"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make</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it</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easier</a:t>
            </a:r>
            <a:r>
              <a:rPr lang="en-US" sz="200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to</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support</a:t>
            </a:r>
            <a:r>
              <a:rPr lang="en-US" sz="2000" spc="4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wide</a:t>
            </a:r>
            <a:r>
              <a:rPr lang="en-US" sz="2000" spc="10"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range</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of</a:t>
            </a:r>
            <a:r>
              <a:rPr lang="en-US" sz="2000" spc="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hardware </a:t>
            </a:r>
            <a:r>
              <a:rPr lang="en-US" sz="2000" spc="-6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with</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single</a:t>
            </a:r>
            <a:r>
              <a:rPr lang="en-US" sz="2000" spc="1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kernel</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image.</a:t>
            </a:r>
            <a:endParaRPr sz="2000" dirty="0">
              <a:latin typeface="Times New Roman" panose="02020603050405020304" pitchFamily="18" charset="0"/>
              <a:cs typeface="Times New Roman" panose="02020603050405020304" pitchFamily="18" charset="0"/>
            </a:endParaRPr>
          </a:p>
        </p:txBody>
      </p:sp>
      <p:sp>
        <p:nvSpPr>
          <p:cNvPr id="5" name="object 5"/>
          <p:cNvSpPr txBox="1">
            <a:spLocks noGrp="1"/>
          </p:cNvSpPr>
          <p:nvPr>
            <p:ph type="title"/>
          </p:nvPr>
        </p:nvSpPr>
        <p:spPr>
          <a:xfrm>
            <a:off x="479376" y="1268760"/>
            <a:ext cx="11037712" cy="444352"/>
          </a:xfrm>
          <a:prstGeom prst="rect">
            <a:avLst/>
          </a:prstGeom>
        </p:spPr>
        <p:txBody>
          <a:bodyPr vert="horz" wrap="square" lIns="0" tIns="13335" rIns="0" bIns="0" rtlCol="0">
            <a:spAutoFit/>
          </a:bodyPr>
          <a:lstStyle/>
          <a:p>
            <a:pPr marL="12700">
              <a:lnSpc>
                <a:spcPct val="100000"/>
              </a:lnSpc>
              <a:spcBef>
                <a:spcPts val="105"/>
              </a:spcBef>
            </a:pPr>
            <a:r>
              <a:rPr spc="-10" dirty="0">
                <a:latin typeface="Times New Roman" panose="02020603050405020304" pitchFamily="18" charset="0"/>
                <a:cs typeface="Times New Roman" panose="02020603050405020304" pitchFamily="18" charset="0"/>
              </a:rPr>
              <a:t>What</a:t>
            </a:r>
            <a:r>
              <a:rPr spc="-2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is</a:t>
            </a:r>
            <a:r>
              <a:rPr spc="-1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device </a:t>
            </a:r>
            <a:r>
              <a:rPr spc="-15" dirty="0">
                <a:latin typeface="Times New Roman" panose="02020603050405020304" pitchFamily="18" charset="0"/>
                <a:cs typeface="Times New Roman" panose="02020603050405020304" pitchFamily="18" charset="0"/>
              </a:rPr>
              <a:t>tree</a:t>
            </a:r>
            <a:r>
              <a:rPr lang="en-IN" spc="-15" dirty="0">
                <a:latin typeface="Times New Roman" panose="02020603050405020304" pitchFamily="18" charset="0"/>
                <a:cs typeface="Times New Roman" panose="02020603050405020304" pitchFamily="18" charset="0"/>
              </a:rPr>
              <a:t>…</a:t>
            </a:r>
            <a:r>
              <a:rPr spc="-15"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79376" y="1272886"/>
            <a:ext cx="11131432" cy="443070"/>
          </a:xfrm>
          <a:prstGeom prst="rect">
            <a:avLst/>
          </a:prstGeom>
        </p:spPr>
        <p:txBody>
          <a:bodyPr vert="horz" wrap="square" lIns="0" tIns="12065" rIns="0" bIns="0" rtlCol="0">
            <a:spAutoFit/>
          </a:bodyPr>
          <a:lstStyle/>
          <a:p>
            <a:pPr marL="12700">
              <a:lnSpc>
                <a:spcPct val="100000"/>
              </a:lnSpc>
              <a:spcBef>
                <a:spcPts val="95"/>
              </a:spcBef>
            </a:pPr>
            <a:r>
              <a:rPr spc="-10" dirty="0">
                <a:latin typeface="Times New Roman" panose="02020603050405020304" pitchFamily="18" charset="0"/>
                <a:cs typeface="Times New Roman" panose="02020603050405020304" pitchFamily="18" charset="0"/>
              </a:rPr>
              <a:t>Adding</a:t>
            </a:r>
            <a:r>
              <a:rPr spc="-5" dirty="0">
                <a:latin typeface="Times New Roman" panose="02020603050405020304" pitchFamily="18" charset="0"/>
                <a:cs typeface="Times New Roman" panose="02020603050405020304" pitchFamily="18" charset="0"/>
              </a:rPr>
              <a:t> </a:t>
            </a:r>
            <a:r>
              <a:rPr spc="-25" dirty="0">
                <a:latin typeface="Times New Roman" panose="02020603050405020304" pitchFamily="18" charset="0"/>
                <a:cs typeface="Times New Roman" panose="02020603050405020304" pitchFamily="18" charset="0"/>
              </a:rPr>
              <a:t>Platform</a:t>
            </a:r>
            <a:r>
              <a:rPr spc="1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devices</a:t>
            </a:r>
            <a:r>
              <a:rPr dirty="0">
                <a:latin typeface="Times New Roman" panose="02020603050405020304" pitchFamily="18" charset="0"/>
                <a:cs typeface="Times New Roman" panose="02020603050405020304" pitchFamily="18" charset="0"/>
              </a:rPr>
              <a:t> </a:t>
            </a:r>
            <a:r>
              <a:rPr spc="-20" dirty="0">
                <a:latin typeface="Times New Roman" panose="02020603050405020304" pitchFamily="18" charset="0"/>
                <a:cs typeface="Times New Roman" panose="02020603050405020304" pitchFamily="18" charset="0"/>
              </a:rPr>
              <a:t>information</a:t>
            </a:r>
            <a:r>
              <a:rPr dirty="0">
                <a:latin typeface="Times New Roman" panose="02020603050405020304" pitchFamily="18" charset="0"/>
                <a:cs typeface="Times New Roman" panose="02020603050405020304" pitchFamily="18" charset="0"/>
              </a:rPr>
              <a:t> </a:t>
            </a:r>
            <a:r>
              <a:rPr spc="-25" dirty="0">
                <a:latin typeface="Times New Roman" panose="02020603050405020304" pitchFamily="18" charset="0"/>
                <a:cs typeface="Times New Roman" panose="02020603050405020304" pitchFamily="18" charset="0"/>
              </a:rPr>
              <a:t>to</a:t>
            </a:r>
            <a:r>
              <a:rPr spc="-5" dirty="0">
                <a:latin typeface="Times New Roman" panose="02020603050405020304" pitchFamily="18" charset="0"/>
                <a:cs typeface="Times New Roman" panose="02020603050405020304" pitchFamily="18" charset="0"/>
              </a:rPr>
              <a:t> the</a:t>
            </a:r>
            <a:r>
              <a:rPr dirty="0">
                <a:latin typeface="Times New Roman" panose="02020603050405020304" pitchFamily="18" charset="0"/>
                <a:cs typeface="Times New Roman" panose="02020603050405020304" pitchFamily="18" charset="0"/>
              </a:rPr>
              <a:t> </a:t>
            </a:r>
            <a:r>
              <a:rPr spc="-30" dirty="0">
                <a:latin typeface="Times New Roman" panose="02020603050405020304" pitchFamily="18" charset="0"/>
                <a:cs typeface="Times New Roman" panose="02020603050405020304" pitchFamily="18" charset="0"/>
              </a:rPr>
              <a:t>kernel</a:t>
            </a:r>
            <a:endParaRPr dirty="0">
              <a:latin typeface="Times New Roman" panose="02020603050405020304" pitchFamily="18" charset="0"/>
              <a:cs typeface="Times New Roman" panose="02020603050405020304" pitchFamily="18" charset="0"/>
            </a:endParaRPr>
          </a:p>
        </p:txBody>
      </p:sp>
      <p:sp>
        <p:nvSpPr>
          <p:cNvPr id="5" name="object 5"/>
          <p:cNvSpPr txBox="1"/>
          <p:nvPr/>
        </p:nvSpPr>
        <p:spPr>
          <a:xfrm>
            <a:off x="479376" y="2060848"/>
            <a:ext cx="11131432" cy="3627019"/>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4965" indent="-342900">
              <a:lnSpc>
                <a:spcPts val="3115"/>
              </a:lnSpc>
              <a:spcBef>
                <a:spcPts val="105"/>
              </a:spcBef>
              <a:buFont typeface="Wingdings" panose="05000000000000000000" pitchFamily="2" charset="2"/>
              <a:buChar char="Ø"/>
              <a:tabLst>
                <a:tab pos="241935" algn="l"/>
              </a:tabLst>
            </a:pPr>
            <a:r>
              <a:rPr lang="en-US" sz="2000" spc="-5" dirty="0">
                <a:latin typeface="Times New Roman" panose="02020603050405020304" pitchFamily="18" charset="0"/>
                <a:cs typeface="Times New Roman" panose="02020603050405020304" pitchFamily="18" charset="0"/>
              </a:rPr>
              <a:t>During</a:t>
            </a:r>
            <a:r>
              <a:rPr lang="en-US" sz="2000" spc="-4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compilation </a:t>
            </a:r>
            <a:r>
              <a:rPr lang="en-US" sz="2000" dirty="0">
                <a:latin typeface="Times New Roman" panose="02020603050405020304" pitchFamily="18" charset="0"/>
                <a:cs typeface="Times New Roman" panose="02020603050405020304" pitchFamily="18" charset="0"/>
              </a:rPr>
              <a:t>of</a:t>
            </a:r>
            <a:r>
              <a:rPr lang="en-US" sz="2000" spc="-2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kernel</a:t>
            </a:r>
            <a:endParaRPr lang="en-US" sz="2000" dirty="0">
              <a:latin typeface="Times New Roman" panose="02020603050405020304" pitchFamily="18" charset="0"/>
              <a:cs typeface="Times New Roman" panose="02020603050405020304" pitchFamily="18" charset="0"/>
            </a:endParaRPr>
          </a:p>
          <a:p>
            <a:pPr marL="926465" lvl="1" indent="-457200">
              <a:lnSpc>
                <a:spcPts val="2620"/>
              </a:lnSpc>
              <a:buFont typeface="+mj-lt"/>
              <a:buAutoNum type="arabicPeriod"/>
              <a:tabLst>
                <a:tab pos="698500" algn="l"/>
                <a:tab pos="699135" algn="l"/>
              </a:tabLst>
            </a:pPr>
            <a:r>
              <a:rPr lang="en-US" sz="2000" spc="-15" dirty="0">
                <a:latin typeface="Times New Roman" panose="02020603050405020304" pitchFamily="18" charset="0"/>
                <a:cs typeface="Times New Roman" panose="02020603050405020304" pitchFamily="18" charset="0"/>
              </a:rPr>
              <a:t>Static</a:t>
            </a:r>
            <a:r>
              <a:rPr lang="en-US" sz="2000" spc="-3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method</a:t>
            </a:r>
            <a:endParaRPr lang="en-US" sz="2000" dirty="0">
              <a:latin typeface="Times New Roman" panose="02020603050405020304" pitchFamily="18" charset="0"/>
              <a:cs typeface="Times New Roman" panose="02020603050405020304" pitchFamily="18" charset="0"/>
            </a:endParaRPr>
          </a:p>
          <a:p>
            <a:pPr marL="926465" lvl="1" indent="-457200">
              <a:lnSpc>
                <a:spcPts val="2610"/>
              </a:lnSpc>
              <a:buFont typeface="+mj-lt"/>
              <a:buAutoNum type="arabicPeriod"/>
              <a:tabLst>
                <a:tab pos="698500" algn="l"/>
                <a:tab pos="699135" algn="l"/>
              </a:tabLst>
            </a:pPr>
            <a:r>
              <a:rPr lang="en-US" sz="2000" spc="-15" dirty="0">
                <a:latin typeface="Times New Roman" panose="02020603050405020304" pitchFamily="18" charset="0"/>
                <a:cs typeface="Times New Roman" panose="02020603050405020304" pitchFamily="18" charset="0"/>
              </a:rPr>
              <a:t>Hardware</a:t>
            </a:r>
            <a:r>
              <a:rPr lang="en-US" sz="2000" spc="-2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details</a:t>
            </a:r>
            <a:r>
              <a:rPr lang="en-US" sz="200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are</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part of</a:t>
            </a:r>
            <a:r>
              <a:rPr lang="en-US" sz="2000" spc="1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kernel</a:t>
            </a:r>
            <a:r>
              <a:rPr lang="en-US" sz="200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files</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(board</a:t>
            </a:r>
            <a:r>
              <a:rPr lang="en-US" sz="2000" spc="-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file ,</a:t>
            </a:r>
            <a:r>
              <a:rPr lang="en-US" sz="2000" spc="1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drivers)</a:t>
            </a:r>
            <a:endParaRPr lang="en-US" sz="2000" dirty="0">
              <a:latin typeface="Times New Roman" panose="02020603050405020304" pitchFamily="18" charset="0"/>
              <a:cs typeface="Times New Roman" panose="02020603050405020304" pitchFamily="18" charset="0"/>
            </a:endParaRPr>
          </a:p>
          <a:p>
            <a:pPr marL="926465" lvl="1" indent="-457200">
              <a:lnSpc>
                <a:spcPts val="2630"/>
              </a:lnSpc>
              <a:buFont typeface="+mj-lt"/>
              <a:buAutoNum type="arabicPeriod"/>
              <a:tabLst>
                <a:tab pos="698500" algn="l"/>
                <a:tab pos="699135" algn="l"/>
              </a:tabLst>
            </a:pPr>
            <a:r>
              <a:rPr lang="en-US" sz="2000" spc="-15" dirty="0">
                <a:latin typeface="Times New Roman" panose="02020603050405020304" pitchFamily="18" charset="0"/>
                <a:cs typeface="Times New Roman" panose="02020603050405020304" pitchFamily="18" charset="0"/>
              </a:rPr>
              <a:t>Deprecated</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and</a:t>
            </a:r>
            <a:r>
              <a:rPr lang="en-US" sz="2000" spc="-10" dirty="0">
                <a:latin typeface="Times New Roman" panose="02020603050405020304" pitchFamily="18" charset="0"/>
                <a:cs typeface="Times New Roman" panose="02020603050405020304" pitchFamily="18" charset="0"/>
              </a:rPr>
              <a:t> not</a:t>
            </a:r>
            <a:r>
              <a:rPr lang="en-US" sz="2000" spc="-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recommended</a:t>
            </a:r>
            <a:endParaRPr lang="en-US" sz="2000" dirty="0">
              <a:latin typeface="Times New Roman" panose="02020603050405020304" pitchFamily="18" charset="0"/>
              <a:cs typeface="Times New Roman" panose="02020603050405020304" pitchFamily="18" charset="0"/>
            </a:endParaRPr>
          </a:p>
          <a:p>
            <a:pPr marL="354965" indent="-342900">
              <a:lnSpc>
                <a:spcPts val="3115"/>
              </a:lnSpc>
              <a:spcBef>
                <a:spcPts val="355"/>
              </a:spcBef>
              <a:buFont typeface="Wingdings" panose="05000000000000000000" pitchFamily="2" charset="2"/>
              <a:buChar char="Ø"/>
              <a:tabLst>
                <a:tab pos="241935" algn="l"/>
              </a:tabLst>
            </a:pPr>
            <a:r>
              <a:rPr lang="en-US" sz="2000" dirty="0">
                <a:latin typeface="Times New Roman" panose="02020603050405020304" pitchFamily="18" charset="0"/>
                <a:cs typeface="Times New Roman" panose="02020603050405020304" pitchFamily="18" charset="0"/>
              </a:rPr>
              <a:t>Loading</a:t>
            </a:r>
            <a:r>
              <a:rPr lang="en-US" sz="2000" spc="-5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dynamically</a:t>
            </a:r>
            <a:endParaRPr lang="en-US" sz="2000" dirty="0">
              <a:latin typeface="Times New Roman" panose="02020603050405020304" pitchFamily="18" charset="0"/>
              <a:cs typeface="Times New Roman" panose="02020603050405020304" pitchFamily="18" charset="0"/>
            </a:endParaRPr>
          </a:p>
          <a:p>
            <a:pPr marL="926465" lvl="1" indent="-457200">
              <a:lnSpc>
                <a:spcPts val="2625"/>
              </a:lnSpc>
              <a:buFont typeface="+mj-lt"/>
              <a:buAutoNum type="arabicPeriod"/>
              <a:tabLst>
                <a:tab pos="698500" algn="l"/>
                <a:tab pos="699135" algn="l"/>
              </a:tabLst>
            </a:pPr>
            <a:r>
              <a:rPr lang="en-US" sz="2000" spc="-5" dirty="0">
                <a:latin typeface="Times New Roman" panose="02020603050405020304" pitchFamily="18" charset="0"/>
                <a:cs typeface="Times New Roman" panose="02020603050405020304" pitchFamily="18" charset="0"/>
              </a:rPr>
              <a:t>As</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a:t>
            </a:r>
            <a:r>
              <a:rPr lang="en-US" sz="2000" spc="-3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kernel</a:t>
            </a:r>
            <a:r>
              <a:rPr lang="en-US" sz="2000" spc="-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module</a:t>
            </a:r>
            <a:endParaRPr lang="en-US" sz="2000" dirty="0">
              <a:latin typeface="Times New Roman" panose="02020603050405020304" pitchFamily="18" charset="0"/>
              <a:cs typeface="Times New Roman" panose="02020603050405020304" pitchFamily="18" charset="0"/>
            </a:endParaRPr>
          </a:p>
          <a:p>
            <a:pPr marL="926465" lvl="1" indent="-457200">
              <a:lnSpc>
                <a:spcPts val="2630"/>
              </a:lnSpc>
              <a:buFont typeface="+mj-lt"/>
              <a:buAutoNum type="arabicPeriod"/>
              <a:tabLst>
                <a:tab pos="698500" algn="l"/>
                <a:tab pos="699135" algn="l"/>
              </a:tabLst>
            </a:pPr>
            <a:r>
              <a:rPr lang="en-US" sz="2000" spc="-5" dirty="0">
                <a:latin typeface="Times New Roman" panose="02020603050405020304" pitchFamily="18" charset="0"/>
                <a:cs typeface="Times New Roman" panose="02020603050405020304" pitchFamily="18" charset="0"/>
              </a:rPr>
              <a:t>Not</a:t>
            </a:r>
            <a:r>
              <a:rPr lang="en-US" sz="2000" spc="-7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recommended</a:t>
            </a:r>
            <a:endParaRPr lang="en-US" sz="2000" dirty="0">
              <a:latin typeface="Times New Roman" panose="02020603050405020304" pitchFamily="18" charset="0"/>
              <a:cs typeface="Times New Roman" panose="02020603050405020304" pitchFamily="18" charset="0"/>
            </a:endParaRPr>
          </a:p>
          <a:p>
            <a:pPr marL="354965" indent="-342900">
              <a:lnSpc>
                <a:spcPts val="3120"/>
              </a:lnSpc>
              <a:spcBef>
                <a:spcPts val="355"/>
              </a:spcBef>
              <a:buFont typeface="Wingdings" panose="05000000000000000000" pitchFamily="2" charset="2"/>
              <a:buChar char="Ø"/>
              <a:tabLst>
                <a:tab pos="241935" algn="l"/>
              </a:tabLst>
            </a:pPr>
            <a:r>
              <a:rPr lang="en-US" sz="2000" spc="-5" dirty="0">
                <a:latin typeface="Times New Roman" panose="02020603050405020304" pitchFamily="18" charset="0"/>
                <a:cs typeface="Times New Roman" panose="02020603050405020304" pitchFamily="18" charset="0"/>
              </a:rPr>
              <a:t>During</a:t>
            </a:r>
            <a:r>
              <a:rPr lang="en-US" sz="2000" spc="-4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kernel</a:t>
            </a:r>
            <a:r>
              <a:rPr lang="en-US" sz="2000" spc="-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boot</a:t>
            </a:r>
            <a:endParaRPr lang="en-US" sz="2000" dirty="0">
              <a:latin typeface="Times New Roman" panose="02020603050405020304" pitchFamily="18" charset="0"/>
              <a:cs typeface="Times New Roman" panose="02020603050405020304" pitchFamily="18" charset="0"/>
            </a:endParaRPr>
          </a:p>
          <a:p>
            <a:pPr marL="926465" lvl="1" indent="-457200">
              <a:lnSpc>
                <a:spcPts val="2620"/>
              </a:lnSpc>
              <a:buFont typeface="+mj-lt"/>
              <a:buAutoNum type="arabicPeriod"/>
              <a:tabLst>
                <a:tab pos="698500" algn="l"/>
                <a:tab pos="699135" algn="l"/>
              </a:tabLst>
            </a:pPr>
            <a:r>
              <a:rPr lang="en-US" sz="2000" spc="-5" dirty="0">
                <a:latin typeface="Times New Roman" panose="02020603050405020304" pitchFamily="18" charset="0"/>
                <a:cs typeface="Times New Roman" panose="02020603050405020304" pitchFamily="18" charset="0"/>
              </a:rPr>
              <a:t>Device</a:t>
            </a:r>
            <a:r>
              <a:rPr lang="en-US" sz="2000" spc="-2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tree</a:t>
            </a:r>
            <a:r>
              <a:rPr lang="en-US" sz="2000" spc="-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blob</a:t>
            </a:r>
            <a:endParaRPr lang="en-US" sz="2000" dirty="0">
              <a:latin typeface="Times New Roman" panose="02020603050405020304" pitchFamily="18" charset="0"/>
              <a:cs typeface="Times New Roman" panose="02020603050405020304" pitchFamily="18" charset="0"/>
            </a:endParaRPr>
          </a:p>
          <a:p>
            <a:pPr marL="926465" lvl="1" indent="-457200">
              <a:lnSpc>
                <a:spcPts val="2620"/>
              </a:lnSpc>
              <a:buFont typeface="+mj-lt"/>
              <a:buAutoNum type="arabicPeriod"/>
              <a:tabLst>
                <a:tab pos="698500" algn="l"/>
                <a:tab pos="699135" algn="l"/>
              </a:tabLst>
            </a:pPr>
            <a:r>
              <a:rPr lang="en-US" sz="2000" spc="-15" dirty="0">
                <a:latin typeface="Times New Roman" panose="02020603050405020304" pitchFamily="18" charset="0"/>
                <a:cs typeface="Times New Roman" panose="02020603050405020304" pitchFamily="18" charset="0"/>
              </a:rPr>
              <a:t>Latest </a:t>
            </a:r>
            <a:r>
              <a:rPr lang="en-US" sz="2000" spc="-5" dirty="0">
                <a:latin typeface="Times New Roman" panose="02020603050405020304" pitchFamily="18" charset="0"/>
                <a:cs typeface="Times New Roman" panose="02020603050405020304" pitchFamily="18" charset="0"/>
              </a:rPr>
              <a:t>and</a:t>
            </a:r>
            <a:r>
              <a:rPr lang="en-US" sz="2000" spc="-3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recommended</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79376" y="1271604"/>
            <a:ext cx="11131432" cy="444352"/>
          </a:xfrm>
          <a:prstGeom prst="rect">
            <a:avLst/>
          </a:prstGeom>
        </p:spPr>
        <p:txBody>
          <a:bodyPr vert="horz" wrap="square" lIns="0" tIns="13335" rIns="0" bIns="0" rtlCol="0">
            <a:spAutoFit/>
          </a:bodyPr>
          <a:lstStyle/>
          <a:p>
            <a:pPr marL="12700">
              <a:lnSpc>
                <a:spcPct val="100000"/>
              </a:lnSpc>
              <a:spcBef>
                <a:spcPts val="105"/>
              </a:spcBef>
            </a:pPr>
            <a:r>
              <a:rPr spc="-15" dirty="0">
                <a:latin typeface="Times New Roman" panose="02020603050405020304" pitchFamily="18" charset="0"/>
                <a:cs typeface="Times New Roman" panose="02020603050405020304" pitchFamily="18" charset="0"/>
              </a:rPr>
              <a:t>Board</a:t>
            </a:r>
            <a:r>
              <a:rPr spc="-2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file</a:t>
            </a:r>
            <a:r>
              <a:rPr spc="-3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approach</a:t>
            </a:r>
          </a:p>
        </p:txBody>
      </p:sp>
      <p:sp>
        <p:nvSpPr>
          <p:cNvPr id="5" name="object 5"/>
          <p:cNvSpPr txBox="1"/>
          <p:nvPr/>
        </p:nvSpPr>
        <p:spPr>
          <a:xfrm>
            <a:off x="545672" y="1916832"/>
            <a:ext cx="11065136" cy="1974067"/>
          </a:xfrm>
          <a:prstGeom prst="rect">
            <a:avLst/>
          </a:prstGeom>
        </p:spPr>
        <p:txBody>
          <a:bodyPr vert="horz" wrap="square" lIns="0" tIns="603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marR="5080" indent="-342900">
              <a:lnSpc>
                <a:spcPts val="3030"/>
              </a:lnSpc>
              <a:spcBef>
                <a:spcPts val="475"/>
              </a:spcBef>
              <a:buFont typeface="Wingdings" panose="05000000000000000000" pitchFamily="2" charset="2"/>
              <a:buChar char="Ø"/>
              <a:tabLst>
                <a:tab pos="241300" algn="l"/>
              </a:tabLst>
            </a:pPr>
            <a:r>
              <a:rPr sz="2000" spc="-5" dirty="0">
                <a:latin typeface="Times New Roman" panose="02020603050405020304" pitchFamily="18" charset="0"/>
                <a:cs typeface="Times New Roman" panose="02020603050405020304" pitchFamily="18" charset="0"/>
              </a:rPr>
              <a:t>This</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method</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was</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used</a:t>
            </a:r>
            <a:r>
              <a:rPr sz="2000" spc="15"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before</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kernel</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version</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3.7</a:t>
            </a:r>
            <a:r>
              <a:rPr sz="2000" spc="3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to</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add</a:t>
            </a:r>
            <a:r>
              <a:rPr sz="2000" spc="1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hardware </a:t>
            </a:r>
            <a:r>
              <a:rPr sz="2000" spc="-6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configuration</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details</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to</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kernel.</a:t>
            </a:r>
            <a:endParaRPr sz="2000" dirty="0">
              <a:latin typeface="Times New Roman" panose="02020603050405020304" pitchFamily="18" charset="0"/>
              <a:cs typeface="Times New Roman" panose="02020603050405020304" pitchFamily="18" charset="0"/>
            </a:endParaRPr>
          </a:p>
          <a:p>
            <a:pPr marL="812165" lvl="1" indent="-342900">
              <a:lnSpc>
                <a:spcPct val="100000"/>
              </a:lnSpc>
              <a:spcBef>
                <a:spcPts val="190"/>
              </a:spcBef>
              <a:buFont typeface="Wingdings" panose="05000000000000000000" pitchFamily="2" charset="2"/>
              <a:buChar char="ü"/>
              <a:tabLst>
                <a:tab pos="699135" algn="l"/>
              </a:tabLst>
            </a:pPr>
            <a:r>
              <a:rPr sz="2000" spc="-10" dirty="0">
                <a:latin typeface="Times New Roman" panose="02020603050405020304" pitchFamily="18" charset="0"/>
                <a:cs typeface="Times New Roman" panose="02020603050405020304" pitchFamily="18" charset="0"/>
              </a:rPr>
              <a:t>Details</a:t>
            </a:r>
            <a:r>
              <a:rPr sz="2000" spc="-4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about</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a:t>
            </a:r>
            <a:r>
              <a:rPr sz="2000" spc="-10" dirty="0">
                <a:latin typeface="Times New Roman" panose="02020603050405020304" pitchFamily="18" charset="0"/>
                <a:cs typeface="Times New Roman" panose="02020603050405020304" pitchFamily="18" charset="0"/>
              </a:rPr>
              <a:t> onboard</a:t>
            </a:r>
            <a:r>
              <a:rPr sz="2000" spc="-5" dirty="0">
                <a:latin typeface="Times New Roman" panose="02020603050405020304" pitchFamily="18" charset="0"/>
                <a:cs typeface="Times New Roman" panose="02020603050405020304" pitchFamily="18" charset="0"/>
              </a:rPr>
              <a:t> peripherals</a:t>
            </a:r>
            <a:endParaRPr sz="2000" dirty="0">
              <a:latin typeface="Times New Roman" panose="02020603050405020304" pitchFamily="18" charset="0"/>
              <a:cs typeface="Times New Roman" panose="02020603050405020304" pitchFamily="18" charset="0"/>
            </a:endParaRPr>
          </a:p>
          <a:p>
            <a:pPr marL="812165" lvl="1" indent="-342900">
              <a:lnSpc>
                <a:spcPct val="100000"/>
              </a:lnSpc>
              <a:spcBef>
                <a:spcPts val="219"/>
              </a:spcBef>
              <a:buFont typeface="Wingdings" panose="05000000000000000000" pitchFamily="2" charset="2"/>
              <a:buChar char="ü"/>
              <a:tabLst>
                <a:tab pos="699135" algn="l"/>
              </a:tabLst>
            </a:pPr>
            <a:r>
              <a:rPr sz="2000" dirty="0">
                <a:latin typeface="Times New Roman" panose="02020603050405020304" pitchFamily="18" charset="0"/>
                <a:cs typeface="Times New Roman" panose="02020603050405020304" pitchFamily="18" charset="0"/>
              </a:rPr>
              <a:t>Pin</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configuration</a:t>
            </a:r>
            <a:r>
              <a:rPr sz="2000" spc="-10" dirty="0">
                <a:latin typeface="Times New Roman" panose="02020603050405020304" pitchFamily="18" charset="0"/>
                <a:cs typeface="Times New Roman" panose="02020603050405020304" pitchFamily="18" charset="0"/>
              </a:rPr>
              <a:t> details</a:t>
            </a:r>
            <a:endParaRPr sz="2000" dirty="0">
              <a:latin typeface="Times New Roman" panose="02020603050405020304" pitchFamily="18" charset="0"/>
              <a:cs typeface="Times New Roman" panose="02020603050405020304" pitchFamily="18" charset="0"/>
            </a:endParaRPr>
          </a:p>
          <a:p>
            <a:pPr marL="355600" indent="-342900">
              <a:lnSpc>
                <a:spcPct val="100000"/>
              </a:lnSpc>
              <a:spcBef>
                <a:spcPts val="635"/>
              </a:spcBef>
              <a:buFont typeface="Wingdings" panose="05000000000000000000" pitchFamily="2" charset="2"/>
              <a:buChar char="Ø"/>
              <a:tabLst>
                <a:tab pos="241300" algn="l"/>
              </a:tabLst>
            </a:pPr>
            <a:r>
              <a:rPr sz="2000" spc="-75" dirty="0">
                <a:latin typeface="Times New Roman" panose="02020603050405020304" pitchFamily="18" charset="0"/>
                <a:cs typeface="Times New Roman" panose="02020603050405020304" pitchFamily="18" charset="0"/>
              </a:rPr>
              <a:t>You</a:t>
            </a:r>
            <a:r>
              <a:rPr sz="2000" spc="5"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have</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to</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recompile</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kernel</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if</a:t>
            </a:r>
            <a:r>
              <a:rPr sz="2000" spc="2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any</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property</a:t>
            </a:r>
            <a:r>
              <a:rPr sz="2000" spc="4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changes</a:t>
            </a:r>
            <a:endParaRPr sz="2000" dirty="0">
              <a:latin typeface="Times New Roman" panose="02020603050405020304" pitchFamily="18" charset="0"/>
              <a:cs typeface="Times New Roman" panose="02020603050405020304" pitchFamily="18" charset="0"/>
            </a:endParaRPr>
          </a:p>
          <a:p>
            <a:pPr marL="355600" marR="455930" indent="-342900">
              <a:lnSpc>
                <a:spcPts val="3020"/>
              </a:lnSpc>
              <a:spcBef>
                <a:spcPts val="1040"/>
              </a:spcBef>
              <a:buFont typeface="Wingdings" panose="05000000000000000000" pitchFamily="2" charset="2"/>
              <a:buChar char="Ø"/>
              <a:tabLst>
                <a:tab pos="321945" algn="l"/>
                <a:tab pos="322580" algn="l"/>
              </a:tabLst>
            </a:pPr>
            <a:r>
              <a:rPr sz="2000" spc="-5" dirty="0">
                <a:latin typeface="Times New Roman" panose="02020603050405020304" pitchFamily="18" charset="0"/>
                <a:cs typeface="Times New Roman" panose="02020603050405020304" pitchFamily="18" charset="0"/>
              </a:rPr>
              <a:t>All</a:t>
            </a:r>
            <a:r>
              <a:rPr sz="200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information</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about</a:t>
            </a:r>
            <a:r>
              <a:rPr sz="2000" spc="1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hardware</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configuration</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hardcoded</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 </a:t>
            </a:r>
            <a:r>
              <a:rPr sz="2000" spc="-6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kernel </a:t>
            </a:r>
            <a:r>
              <a:rPr sz="2000" spc="-10" dirty="0">
                <a:latin typeface="Times New Roman" panose="02020603050405020304" pitchFamily="18" charset="0"/>
                <a:cs typeface="Times New Roman" panose="02020603050405020304" pitchFamily="18" charset="0"/>
              </a:rPr>
              <a:t>source</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files</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and</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board</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files.</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581192" y="1271604"/>
            <a:ext cx="11029616" cy="444352"/>
          </a:xfrm>
          <a:prstGeom prst="rect">
            <a:avLst/>
          </a:prstGeom>
        </p:spPr>
        <p:txBody>
          <a:bodyPr vert="horz" wrap="square" lIns="0" tIns="13335" rIns="0" bIns="0" rtlCol="0">
            <a:spAutoFit/>
          </a:bodyPr>
          <a:lstStyle/>
          <a:p>
            <a:pPr marL="12700">
              <a:lnSpc>
                <a:spcPct val="100000"/>
              </a:lnSpc>
              <a:spcBef>
                <a:spcPts val="105"/>
              </a:spcBef>
            </a:pPr>
            <a:r>
              <a:rPr spc="-25" dirty="0">
                <a:latin typeface="Times New Roman" pitchFamily="18" charset="0"/>
                <a:cs typeface="Times New Roman" pitchFamily="18" charset="0"/>
              </a:rPr>
              <a:t>Why</a:t>
            </a:r>
            <a:r>
              <a:rPr spc="-20" dirty="0">
                <a:latin typeface="Times New Roman" pitchFamily="18" charset="0"/>
                <a:cs typeface="Times New Roman" pitchFamily="18" charset="0"/>
              </a:rPr>
              <a:t> </a:t>
            </a:r>
            <a:r>
              <a:rPr spc="-25" dirty="0">
                <a:latin typeface="Times New Roman" pitchFamily="18" charset="0"/>
                <a:cs typeface="Times New Roman" pitchFamily="18" charset="0"/>
              </a:rPr>
              <a:t>DT </a:t>
            </a:r>
            <a:r>
              <a:rPr dirty="0">
                <a:latin typeface="Times New Roman" pitchFamily="18" charset="0"/>
                <a:cs typeface="Times New Roman" pitchFamily="18" charset="0"/>
              </a:rPr>
              <a:t>is</a:t>
            </a:r>
            <a:r>
              <a:rPr spc="-20" dirty="0">
                <a:latin typeface="Times New Roman" pitchFamily="18" charset="0"/>
                <a:cs typeface="Times New Roman" pitchFamily="18" charset="0"/>
              </a:rPr>
              <a:t> </a:t>
            </a:r>
            <a:r>
              <a:rPr dirty="0">
                <a:latin typeface="Times New Roman" pitchFamily="18" charset="0"/>
                <a:cs typeface="Times New Roman" pitchFamily="18" charset="0"/>
              </a:rPr>
              <a:t>used</a:t>
            </a:r>
            <a:r>
              <a:rPr spc="-10" dirty="0">
                <a:latin typeface="Times New Roman" pitchFamily="18" charset="0"/>
                <a:cs typeface="Times New Roman" pitchFamily="18" charset="0"/>
              </a:rPr>
              <a:t> </a:t>
            </a:r>
            <a:r>
              <a:rPr dirty="0">
                <a:latin typeface="Times New Roman" pitchFamily="18" charset="0"/>
                <a:cs typeface="Times New Roman" pitchFamily="18" charset="0"/>
              </a:rPr>
              <a:t>?</a:t>
            </a:r>
          </a:p>
        </p:txBody>
      </p:sp>
      <p:sp>
        <p:nvSpPr>
          <p:cNvPr id="5" name="object 5"/>
          <p:cNvSpPr txBox="1"/>
          <p:nvPr/>
        </p:nvSpPr>
        <p:spPr>
          <a:xfrm>
            <a:off x="563824" y="1935945"/>
            <a:ext cx="11148800" cy="2131737"/>
          </a:xfrm>
          <a:prstGeom prst="rect">
            <a:avLst/>
          </a:prstGeom>
        </p:spPr>
        <p:txBody>
          <a:bodyPr vert="horz" wrap="square" lIns="0" tIns="4191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330"/>
              </a:spcBef>
            </a:pPr>
            <a:r>
              <a:rPr sz="3200" spc="-5" dirty="0">
                <a:latin typeface="Times New Roman" pitchFamily="18" charset="0"/>
                <a:cs typeface="Times New Roman" pitchFamily="18" charset="0"/>
              </a:rPr>
              <a:t>Linux</a:t>
            </a:r>
            <a:r>
              <a:rPr sz="3200" spc="-10" dirty="0">
                <a:latin typeface="Times New Roman" pitchFamily="18" charset="0"/>
                <a:cs typeface="Times New Roman" pitchFamily="18" charset="0"/>
              </a:rPr>
              <a:t> </a:t>
            </a:r>
            <a:r>
              <a:rPr sz="3200" spc="-5" dirty="0">
                <a:latin typeface="Times New Roman" pitchFamily="18" charset="0"/>
                <a:cs typeface="Times New Roman" pitchFamily="18" charset="0"/>
              </a:rPr>
              <a:t>uses</a:t>
            </a:r>
            <a:r>
              <a:rPr sz="3200" spc="-15" dirty="0">
                <a:latin typeface="Times New Roman" pitchFamily="18" charset="0"/>
                <a:cs typeface="Times New Roman" pitchFamily="18" charset="0"/>
              </a:rPr>
              <a:t> </a:t>
            </a:r>
            <a:r>
              <a:rPr sz="3200" spc="-20" dirty="0">
                <a:latin typeface="Times New Roman" pitchFamily="18" charset="0"/>
                <a:cs typeface="Times New Roman" pitchFamily="18" charset="0"/>
              </a:rPr>
              <a:t>DT </a:t>
            </a:r>
            <a:r>
              <a:rPr sz="3200" spc="-90" dirty="0">
                <a:latin typeface="Times New Roman" pitchFamily="18" charset="0"/>
                <a:cs typeface="Times New Roman" pitchFamily="18" charset="0"/>
              </a:rPr>
              <a:t>for</a:t>
            </a:r>
            <a:endParaRPr sz="3200" dirty="0">
              <a:latin typeface="Times New Roman" pitchFamily="18" charset="0"/>
              <a:cs typeface="Times New Roman" pitchFamily="18" charset="0"/>
            </a:endParaRPr>
          </a:p>
          <a:p>
            <a:pPr marL="355600" indent="-342900">
              <a:lnSpc>
                <a:spcPct val="100000"/>
              </a:lnSpc>
              <a:spcBef>
                <a:spcPts val="229"/>
              </a:spcBef>
              <a:buFont typeface="Wingdings" panose="05000000000000000000" pitchFamily="2" charset="2"/>
              <a:buChar char="Ø"/>
              <a:tabLst>
                <a:tab pos="241300" algn="l"/>
              </a:tabLst>
            </a:pPr>
            <a:r>
              <a:rPr sz="2000" spc="-15" dirty="0">
                <a:latin typeface="Times New Roman" pitchFamily="18" charset="0"/>
                <a:cs typeface="Times New Roman" pitchFamily="18" charset="0"/>
              </a:rPr>
              <a:t>Platform</a:t>
            </a:r>
            <a:r>
              <a:rPr sz="2000" spc="-20" dirty="0">
                <a:latin typeface="Times New Roman" pitchFamily="18" charset="0"/>
                <a:cs typeface="Times New Roman" pitchFamily="18" charset="0"/>
              </a:rPr>
              <a:t> </a:t>
            </a:r>
            <a:r>
              <a:rPr sz="2000" spc="-5" dirty="0">
                <a:latin typeface="Times New Roman" pitchFamily="18" charset="0"/>
                <a:cs typeface="Times New Roman" pitchFamily="18" charset="0"/>
              </a:rPr>
              <a:t>identification</a:t>
            </a:r>
            <a:endParaRPr sz="2000" dirty="0">
              <a:latin typeface="Times New Roman" pitchFamily="18" charset="0"/>
              <a:cs typeface="Times New Roman" pitchFamily="18" charset="0"/>
            </a:endParaRPr>
          </a:p>
          <a:p>
            <a:pPr marL="355600" indent="-342900">
              <a:lnSpc>
                <a:spcPts val="3760"/>
              </a:lnSpc>
              <a:spcBef>
                <a:spcPts val="240"/>
              </a:spcBef>
              <a:buFont typeface="Wingdings" panose="05000000000000000000" pitchFamily="2" charset="2"/>
              <a:buChar char="Ø"/>
              <a:tabLst>
                <a:tab pos="241300" algn="l"/>
              </a:tabLst>
            </a:pPr>
            <a:r>
              <a:rPr sz="2000" spc="-5" dirty="0">
                <a:latin typeface="Times New Roman" pitchFamily="18" charset="0"/>
                <a:cs typeface="Times New Roman" pitchFamily="18" charset="0"/>
              </a:rPr>
              <a:t>Device</a:t>
            </a:r>
            <a:r>
              <a:rPr sz="2000" spc="-40" dirty="0">
                <a:latin typeface="Times New Roman" pitchFamily="18" charset="0"/>
                <a:cs typeface="Times New Roman" pitchFamily="18" charset="0"/>
              </a:rPr>
              <a:t> </a:t>
            </a:r>
            <a:r>
              <a:rPr sz="2000" spc="-5" dirty="0">
                <a:latin typeface="Times New Roman" pitchFamily="18" charset="0"/>
                <a:cs typeface="Times New Roman" pitchFamily="18" charset="0"/>
              </a:rPr>
              <a:t>population:</a:t>
            </a:r>
            <a:endParaRPr sz="2000" dirty="0">
              <a:latin typeface="Times New Roman" pitchFamily="18" charset="0"/>
              <a:cs typeface="Times New Roman" pitchFamily="18" charset="0"/>
            </a:endParaRPr>
          </a:p>
          <a:p>
            <a:pPr marL="698500" marR="5080" lvl="1" indent="-228600">
              <a:lnSpc>
                <a:spcPts val="2690"/>
              </a:lnSpc>
              <a:spcBef>
                <a:spcPts val="570"/>
              </a:spcBef>
              <a:buFont typeface="Arial MT"/>
              <a:buChar char="•"/>
              <a:tabLst>
                <a:tab pos="699135" algn="l"/>
              </a:tabLst>
            </a:pPr>
            <a:r>
              <a:rPr sz="2000" spc="-5" dirty="0">
                <a:latin typeface="Times New Roman" pitchFamily="18" charset="0"/>
                <a:cs typeface="Times New Roman" pitchFamily="18" charset="0"/>
              </a:rPr>
              <a:t>The </a:t>
            </a:r>
            <a:r>
              <a:rPr sz="2000" spc="-20" dirty="0">
                <a:latin typeface="Times New Roman" pitchFamily="18" charset="0"/>
                <a:cs typeface="Times New Roman" pitchFamily="18" charset="0"/>
              </a:rPr>
              <a:t>kernel</a:t>
            </a:r>
            <a:r>
              <a:rPr sz="2000" spc="5" dirty="0">
                <a:latin typeface="Times New Roman" pitchFamily="18" charset="0"/>
                <a:cs typeface="Times New Roman" pitchFamily="18" charset="0"/>
              </a:rPr>
              <a:t> </a:t>
            </a:r>
            <a:r>
              <a:rPr sz="2000" spc="-15" dirty="0">
                <a:latin typeface="Times New Roman" pitchFamily="18" charset="0"/>
                <a:cs typeface="Times New Roman" pitchFamily="18" charset="0"/>
              </a:rPr>
              <a:t>parses</a:t>
            </a:r>
            <a:r>
              <a:rPr sz="2000" spc="5" dirty="0">
                <a:latin typeface="Times New Roman" pitchFamily="18" charset="0"/>
                <a:cs typeface="Times New Roman" pitchFamily="18" charset="0"/>
              </a:rPr>
              <a:t> </a:t>
            </a:r>
            <a:r>
              <a:rPr sz="2000" spc="-5" dirty="0">
                <a:latin typeface="Times New Roman" pitchFamily="18" charset="0"/>
                <a:cs typeface="Times New Roman" pitchFamily="18" charset="0"/>
              </a:rPr>
              <a:t>the </a:t>
            </a:r>
            <a:r>
              <a:rPr sz="2000" spc="-10" dirty="0">
                <a:latin typeface="Times New Roman" pitchFamily="18" charset="0"/>
                <a:cs typeface="Times New Roman" pitchFamily="18" charset="0"/>
              </a:rPr>
              <a:t>device</a:t>
            </a:r>
            <a:r>
              <a:rPr sz="2000" spc="20" dirty="0">
                <a:latin typeface="Times New Roman" pitchFamily="18" charset="0"/>
                <a:cs typeface="Times New Roman" pitchFamily="18" charset="0"/>
              </a:rPr>
              <a:t> </a:t>
            </a:r>
            <a:r>
              <a:rPr sz="2000" spc="-15" dirty="0">
                <a:latin typeface="Times New Roman" pitchFamily="18" charset="0"/>
                <a:cs typeface="Times New Roman" pitchFamily="18" charset="0"/>
              </a:rPr>
              <a:t>tree</a:t>
            </a:r>
            <a:r>
              <a:rPr sz="2000" spc="-10" dirty="0">
                <a:latin typeface="Times New Roman" pitchFamily="18" charset="0"/>
                <a:cs typeface="Times New Roman" pitchFamily="18" charset="0"/>
              </a:rPr>
              <a:t> </a:t>
            </a:r>
            <a:r>
              <a:rPr sz="2000" spc="-20" dirty="0">
                <a:latin typeface="Times New Roman" pitchFamily="18" charset="0"/>
                <a:cs typeface="Times New Roman" pitchFamily="18" charset="0"/>
              </a:rPr>
              <a:t>data</a:t>
            </a:r>
            <a:r>
              <a:rPr sz="2000" dirty="0">
                <a:latin typeface="Times New Roman" pitchFamily="18" charset="0"/>
                <a:cs typeface="Times New Roman" pitchFamily="18" charset="0"/>
              </a:rPr>
              <a:t> </a:t>
            </a:r>
            <a:r>
              <a:rPr sz="2000" spc="-5" dirty="0">
                <a:latin typeface="Times New Roman" pitchFamily="18" charset="0"/>
                <a:cs typeface="Times New Roman" pitchFamily="18" charset="0"/>
              </a:rPr>
              <a:t>and</a:t>
            </a:r>
            <a:r>
              <a:rPr sz="2000" spc="10" dirty="0">
                <a:latin typeface="Times New Roman" pitchFamily="18" charset="0"/>
                <a:cs typeface="Times New Roman" pitchFamily="18" charset="0"/>
              </a:rPr>
              <a:t> </a:t>
            </a:r>
            <a:r>
              <a:rPr sz="2000" spc="-20" dirty="0">
                <a:latin typeface="Times New Roman" pitchFamily="18" charset="0"/>
                <a:cs typeface="Times New Roman" pitchFamily="18" charset="0"/>
              </a:rPr>
              <a:t>generates</a:t>
            </a:r>
            <a:r>
              <a:rPr sz="2000" spc="-5" dirty="0">
                <a:latin typeface="Times New Roman" pitchFamily="18" charset="0"/>
                <a:cs typeface="Times New Roman" pitchFamily="18" charset="0"/>
              </a:rPr>
              <a:t> the </a:t>
            </a:r>
            <a:r>
              <a:rPr sz="2000" dirty="0">
                <a:latin typeface="Times New Roman" pitchFamily="18" charset="0"/>
                <a:cs typeface="Times New Roman" pitchFamily="18" charset="0"/>
              </a:rPr>
              <a:t> </a:t>
            </a:r>
            <a:r>
              <a:rPr sz="2000" spc="-15" dirty="0">
                <a:latin typeface="Times New Roman" pitchFamily="18" charset="0"/>
                <a:cs typeface="Times New Roman" pitchFamily="18" charset="0"/>
              </a:rPr>
              <a:t>required</a:t>
            </a:r>
            <a:r>
              <a:rPr sz="2000" spc="30" dirty="0">
                <a:latin typeface="Times New Roman" pitchFamily="18" charset="0"/>
                <a:cs typeface="Times New Roman" pitchFamily="18" charset="0"/>
              </a:rPr>
              <a:t> </a:t>
            </a:r>
            <a:r>
              <a:rPr sz="2000" spc="-15" dirty="0">
                <a:latin typeface="Times New Roman" pitchFamily="18" charset="0"/>
                <a:cs typeface="Times New Roman" pitchFamily="18" charset="0"/>
              </a:rPr>
              <a:t>software</a:t>
            </a:r>
            <a:r>
              <a:rPr sz="2000" dirty="0">
                <a:latin typeface="Times New Roman" pitchFamily="18" charset="0"/>
                <a:cs typeface="Times New Roman" pitchFamily="18" charset="0"/>
              </a:rPr>
              <a:t> </a:t>
            </a:r>
            <a:r>
              <a:rPr sz="2000" spc="-20" dirty="0">
                <a:latin typeface="Times New Roman" pitchFamily="18" charset="0"/>
                <a:cs typeface="Times New Roman" pitchFamily="18" charset="0"/>
              </a:rPr>
              <a:t>data</a:t>
            </a:r>
            <a:r>
              <a:rPr sz="2000" spc="5" dirty="0">
                <a:latin typeface="Times New Roman" pitchFamily="18" charset="0"/>
                <a:cs typeface="Times New Roman" pitchFamily="18" charset="0"/>
              </a:rPr>
              <a:t> </a:t>
            </a:r>
            <a:r>
              <a:rPr sz="2000" spc="-15" dirty="0">
                <a:latin typeface="Times New Roman" pitchFamily="18" charset="0"/>
                <a:cs typeface="Times New Roman" pitchFamily="18" charset="0"/>
              </a:rPr>
              <a:t>structure,</a:t>
            </a:r>
            <a:r>
              <a:rPr sz="2000" spc="30" dirty="0">
                <a:latin typeface="Times New Roman" pitchFamily="18" charset="0"/>
                <a:cs typeface="Times New Roman" pitchFamily="18" charset="0"/>
              </a:rPr>
              <a:t> </a:t>
            </a:r>
            <a:r>
              <a:rPr sz="2000" spc="-5" dirty="0">
                <a:latin typeface="Times New Roman" pitchFamily="18" charset="0"/>
                <a:cs typeface="Times New Roman" pitchFamily="18" charset="0"/>
              </a:rPr>
              <a:t>which</a:t>
            </a:r>
            <a:r>
              <a:rPr sz="2000" spc="20" dirty="0">
                <a:latin typeface="Times New Roman" pitchFamily="18" charset="0"/>
                <a:cs typeface="Times New Roman" pitchFamily="18" charset="0"/>
              </a:rPr>
              <a:t> </a:t>
            </a:r>
            <a:r>
              <a:rPr sz="2000" spc="-5" dirty="0">
                <a:latin typeface="Times New Roman" pitchFamily="18" charset="0"/>
                <a:cs typeface="Times New Roman" pitchFamily="18" charset="0"/>
              </a:rPr>
              <a:t>will</a:t>
            </a:r>
            <a:r>
              <a:rPr sz="2000" dirty="0">
                <a:latin typeface="Times New Roman" pitchFamily="18" charset="0"/>
                <a:cs typeface="Times New Roman" pitchFamily="18" charset="0"/>
              </a:rPr>
              <a:t> </a:t>
            </a:r>
            <a:r>
              <a:rPr sz="2000" spc="-5" dirty="0">
                <a:latin typeface="Times New Roman" pitchFamily="18" charset="0"/>
                <a:cs typeface="Times New Roman" pitchFamily="18" charset="0"/>
              </a:rPr>
              <a:t>be</a:t>
            </a:r>
            <a:r>
              <a:rPr sz="2000" spc="5" dirty="0">
                <a:latin typeface="Times New Roman" pitchFamily="18" charset="0"/>
                <a:cs typeface="Times New Roman" pitchFamily="18" charset="0"/>
              </a:rPr>
              <a:t> </a:t>
            </a:r>
            <a:r>
              <a:rPr sz="2000" spc="-10" dirty="0">
                <a:latin typeface="Times New Roman" pitchFamily="18" charset="0"/>
                <a:cs typeface="Times New Roman" pitchFamily="18" charset="0"/>
              </a:rPr>
              <a:t>used</a:t>
            </a:r>
            <a:r>
              <a:rPr sz="2000" spc="10" dirty="0">
                <a:latin typeface="Times New Roman" pitchFamily="18" charset="0"/>
                <a:cs typeface="Times New Roman" pitchFamily="18" charset="0"/>
              </a:rPr>
              <a:t> </a:t>
            </a:r>
            <a:r>
              <a:rPr sz="2000" spc="-15" dirty="0">
                <a:latin typeface="Times New Roman" pitchFamily="18" charset="0"/>
                <a:cs typeface="Times New Roman" pitchFamily="18" charset="0"/>
              </a:rPr>
              <a:t>by</a:t>
            </a:r>
            <a:r>
              <a:rPr sz="2000" spc="10" dirty="0">
                <a:latin typeface="Times New Roman" pitchFamily="18" charset="0"/>
                <a:cs typeface="Times New Roman" pitchFamily="18" charset="0"/>
              </a:rPr>
              <a:t> </a:t>
            </a:r>
            <a:r>
              <a:rPr sz="2000" spc="-5" dirty="0">
                <a:latin typeface="Times New Roman" pitchFamily="18" charset="0"/>
                <a:cs typeface="Times New Roman" pitchFamily="18" charset="0"/>
              </a:rPr>
              <a:t>the </a:t>
            </a:r>
            <a:r>
              <a:rPr sz="2000" spc="-620" dirty="0">
                <a:latin typeface="Times New Roman" pitchFamily="18" charset="0"/>
                <a:cs typeface="Times New Roman" pitchFamily="18" charset="0"/>
              </a:rPr>
              <a:t> </a:t>
            </a:r>
            <a:r>
              <a:rPr sz="2000" spc="-20" dirty="0">
                <a:latin typeface="Times New Roman" pitchFamily="18" charset="0"/>
                <a:cs typeface="Times New Roman" pitchFamily="18" charset="0"/>
              </a:rPr>
              <a:t>kernel</a:t>
            </a:r>
            <a:r>
              <a:rPr sz="2000" spc="-5" dirty="0">
                <a:latin typeface="Times New Roman" pitchFamily="18" charset="0"/>
                <a:cs typeface="Times New Roman" pitchFamily="18" charset="0"/>
              </a:rPr>
              <a:t> </a:t>
            </a:r>
            <a:r>
              <a:rPr sz="2000" spc="-15" dirty="0">
                <a:latin typeface="Times New Roman" pitchFamily="18" charset="0"/>
                <a:cs typeface="Times New Roman" pitchFamily="18" charset="0"/>
              </a:rPr>
              <a:t>code.</a:t>
            </a:r>
            <a:endParaRPr sz="2000" dirty="0">
              <a:latin typeface="Times New Roman" pitchFamily="18" charset="0"/>
              <a:cs typeface="Times New Roman" pitchFamily="18" charset="0"/>
            </a:endParaRPr>
          </a:p>
        </p:txBody>
      </p:sp>
      <p:sp>
        <p:nvSpPr>
          <p:cNvPr id="6" name="object 6"/>
          <p:cNvSpPr txBox="1"/>
          <p:nvPr/>
        </p:nvSpPr>
        <p:spPr>
          <a:xfrm>
            <a:off x="3683631" y="4287671"/>
            <a:ext cx="4909185" cy="1953099"/>
          </a:xfrm>
          <a:prstGeom prst="rect">
            <a:avLst/>
          </a:prstGeom>
          <a:solidFill>
            <a:srgbClr val="001F5F"/>
          </a:solidFill>
          <a:ln w="12700">
            <a:solidFill>
              <a:srgbClr val="2E528F"/>
            </a:solidFill>
          </a:ln>
        </p:spPr>
        <p:txBody>
          <a:bodyPr vert="horz" wrap="square" lIns="0" tIns="10541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 marR="135890">
              <a:lnSpc>
                <a:spcPct val="100000"/>
              </a:lnSpc>
              <a:spcBef>
                <a:spcPts val="830"/>
              </a:spcBef>
            </a:pPr>
            <a:r>
              <a:rPr sz="2000" spc="-20" dirty="0" smtClean="0">
                <a:solidFill>
                  <a:srgbClr val="FFFF00"/>
                </a:solidFill>
                <a:latin typeface="Times New Roman" pitchFamily="18" charset="0"/>
                <a:cs typeface="Times New Roman" pitchFamily="18" charset="0"/>
              </a:rPr>
              <a:t>Ideally,</a:t>
            </a:r>
            <a:r>
              <a:rPr sz="2000" dirty="0" smtClean="0">
                <a:solidFill>
                  <a:srgbClr val="FFFF00"/>
                </a:solidFill>
                <a:latin typeface="Times New Roman" pitchFamily="18" charset="0"/>
                <a:cs typeface="Times New Roman" pitchFamily="18" charset="0"/>
              </a:rPr>
              <a:t> the</a:t>
            </a:r>
            <a:r>
              <a:rPr sz="2000" spc="5"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device</a:t>
            </a:r>
            <a:r>
              <a:rPr sz="2000" dirty="0" smtClean="0">
                <a:solidFill>
                  <a:srgbClr val="FFFF00"/>
                </a:solidFill>
                <a:latin typeface="Times New Roman" pitchFamily="18" charset="0"/>
                <a:cs typeface="Times New Roman" pitchFamily="18" charset="0"/>
              </a:rPr>
              <a:t> </a:t>
            </a:r>
            <a:r>
              <a:rPr sz="2000" spc="-10" dirty="0" smtClean="0">
                <a:solidFill>
                  <a:srgbClr val="FFFF00"/>
                </a:solidFill>
                <a:latin typeface="Times New Roman" pitchFamily="18" charset="0"/>
                <a:cs typeface="Times New Roman" pitchFamily="18" charset="0"/>
              </a:rPr>
              <a:t>tree</a:t>
            </a:r>
            <a:r>
              <a:rPr sz="2000" spc="5" dirty="0" smtClean="0">
                <a:solidFill>
                  <a:srgbClr val="FFFF00"/>
                </a:solidFill>
                <a:latin typeface="Times New Roman" pitchFamily="18" charset="0"/>
                <a:cs typeface="Times New Roman" pitchFamily="18" charset="0"/>
              </a:rPr>
              <a:t> </a:t>
            </a:r>
            <a:r>
              <a:rPr sz="2000" dirty="0" smtClean="0">
                <a:solidFill>
                  <a:srgbClr val="FFFF00"/>
                </a:solidFill>
                <a:latin typeface="Times New Roman" pitchFamily="18" charset="0"/>
                <a:cs typeface="Times New Roman" pitchFamily="18" charset="0"/>
              </a:rPr>
              <a:t>is</a:t>
            </a:r>
            <a:r>
              <a:rPr sz="2000" spc="5"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independent</a:t>
            </a:r>
            <a:r>
              <a:rPr sz="2000" spc="-10"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of </a:t>
            </a:r>
            <a:r>
              <a:rPr sz="2000" spc="-10" dirty="0" smtClean="0">
                <a:solidFill>
                  <a:srgbClr val="FFFF00"/>
                </a:solidFill>
                <a:latin typeface="Times New Roman" pitchFamily="18" charset="0"/>
                <a:cs typeface="Times New Roman" pitchFamily="18" charset="0"/>
              </a:rPr>
              <a:t>any</a:t>
            </a:r>
            <a:r>
              <a:rPr sz="2000" spc="-15" dirty="0" smtClean="0">
                <a:solidFill>
                  <a:srgbClr val="FFFF00"/>
                </a:solidFill>
                <a:latin typeface="Times New Roman" pitchFamily="18" charset="0"/>
                <a:cs typeface="Times New Roman" pitchFamily="18" charset="0"/>
              </a:rPr>
              <a:t> </a:t>
            </a:r>
            <a:r>
              <a:rPr sz="2000" spc="-5" dirty="0" err="1" smtClean="0">
                <a:solidFill>
                  <a:srgbClr val="FFFF00"/>
                </a:solidFill>
                <a:latin typeface="Times New Roman" pitchFamily="18" charset="0"/>
                <a:cs typeface="Times New Roman" pitchFamily="18" charset="0"/>
              </a:rPr>
              <a:t>os</a:t>
            </a:r>
            <a:r>
              <a:rPr sz="2000" spc="-5" dirty="0" smtClean="0">
                <a:solidFill>
                  <a:srgbClr val="FFFF00"/>
                </a:solidFill>
                <a:latin typeface="Times New Roman" pitchFamily="18" charset="0"/>
                <a:cs typeface="Times New Roman" pitchFamily="18" charset="0"/>
              </a:rPr>
              <a:t>;</a:t>
            </a:r>
            <a:r>
              <a:rPr sz="2000" spc="5"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when </a:t>
            </a:r>
            <a:r>
              <a:rPr sz="2000" spc="-10" dirty="0" smtClean="0">
                <a:solidFill>
                  <a:srgbClr val="FFFF00"/>
                </a:solidFill>
                <a:latin typeface="Times New Roman" pitchFamily="18" charset="0"/>
                <a:cs typeface="Times New Roman" pitchFamily="18" charset="0"/>
              </a:rPr>
              <a:t>you </a:t>
            </a:r>
            <a:r>
              <a:rPr sz="2000" spc="-5" dirty="0" smtClean="0">
                <a:solidFill>
                  <a:srgbClr val="FFFF00"/>
                </a:solidFill>
                <a:latin typeface="Times New Roman" pitchFamily="18" charset="0"/>
                <a:cs typeface="Times New Roman" pitchFamily="18" charset="0"/>
              </a:rPr>
              <a:t> </a:t>
            </a:r>
            <a:r>
              <a:rPr sz="2000" dirty="0" smtClean="0">
                <a:solidFill>
                  <a:srgbClr val="FFFF00"/>
                </a:solidFill>
                <a:latin typeface="Times New Roman" pitchFamily="18" charset="0"/>
                <a:cs typeface="Times New Roman" pitchFamily="18" charset="0"/>
              </a:rPr>
              <a:t>change</a:t>
            </a:r>
            <a:r>
              <a:rPr sz="2000" spc="-25" dirty="0" smtClean="0">
                <a:solidFill>
                  <a:srgbClr val="FFFF00"/>
                </a:solidFill>
                <a:latin typeface="Times New Roman" pitchFamily="18" charset="0"/>
                <a:cs typeface="Times New Roman" pitchFamily="18" charset="0"/>
              </a:rPr>
              <a:t> </a:t>
            </a:r>
            <a:r>
              <a:rPr sz="2000" dirty="0" smtClean="0">
                <a:solidFill>
                  <a:srgbClr val="FFFF00"/>
                </a:solidFill>
                <a:latin typeface="Times New Roman" pitchFamily="18" charset="0"/>
                <a:cs typeface="Times New Roman" pitchFamily="18" charset="0"/>
              </a:rPr>
              <a:t>the</a:t>
            </a:r>
            <a:r>
              <a:rPr sz="2000" spc="-10" dirty="0" smtClean="0">
                <a:solidFill>
                  <a:srgbClr val="FFFF00"/>
                </a:solidFill>
                <a:latin typeface="Times New Roman" pitchFamily="18" charset="0"/>
                <a:cs typeface="Times New Roman" pitchFamily="18" charset="0"/>
              </a:rPr>
              <a:t> </a:t>
            </a:r>
            <a:r>
              <a:rPr sz="2000" dirty="0" smtClean="0">
                <a:solidFill>
                  <a:srgbClr val="FFFF00"/>
                </a:solidFill>
                <a:latin typeface="Times New Roman" pitchFamily="18" charset="0"/>
                <a:cs typeface="Times New Roman" pitchFamily="18" charset="0"/>
              </a:rPr>
              <a:t>OS, </a:t>
            </a:r>
            <a:r>
              <a:rPr sz="2000" spc="-10" dirty="0" smtClean="0">
                <a:solidFill>
                  <a:srgbClr val="FFFF00"/>
                </a:solidFill>
                <a:latin typeface="Times New Roman" pitchFamily="18" charset="0"/>
                <a:cs typeface="Times New Roman" pitchFamily="18" charset="0"/>
              </a:rPr>
              <a:t>you</a:t>
            </a:r>
            <a:r>
              <a:rPr sz="2000" spc="-35"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can </a:t>
            </a:r>
            <a:r>
              <a:rPr sz="2000" spc="-10" dirty="0" smtClean="0">
                <a:solidFill>
                  <a:srgbClr val="FFFF00"/>
                </a:solidFill>
                <a:latin typeface="Times New Roman" pitchFamily="18" charset="0"/>
                <a:cs typeface="Times New Roman" pitchFamily="18" charset="0"/>
              </a:rPr>
              <a:t>still</a:t>
            </a:r>
            <a:r>
              <a:rPr sz="2000" spc="20"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use</a:t>
            </a:r>
            <a:r>
              <a:rPr sz="2000" dirty="0" smtClean="0">
                <a:solidFill>
                  <a:srgbClr val="FFFF00"/>
                </a:solidFill>
                <a:latin typeface="Times New Roman" pitchFamily="18" charset="0"/>
                <a:cs typeface="Times New Roman" pitchFamily="18" charset="0"/>
              </a:rPr>
              <a:t> the </a:t>
            </a:r>
            <a:r>
              <a:rPr sz="2000" spc="-5" dirty="0" smtClean="0">
                <a:solidFill>
                  <a:srgbClr val="FFFF00"/>
                </a:solidFill>
                <a:latin typeface="Times New Roman" pitchFamily="18" charset="0"/>
                <a:cs typeface="Times New Roman" pitchFamily="18" charset="0"/>
              </a:rPr>
              <a:t>same</a:t>
            </a:r>
            <a:r>
              <a:rPr sz="2000" spc="15"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device</a:t>
            </a:r>
            <a:r>
              <a:rPr sz="2000" dirty="0" smtClean="0">
                <a:solidFill>
                  <a:srgbClr val="FFFF00"/>
                </a:solidFill>
                <a:latin typeface="Times New Roman" pitchFamily="18" charset="0"/>
                <a:cs typeface="Times New Roman" pitchFamily="18" charset="0"/>
              </a:rPr>
              <a:t> </a:t>
            </a:r>
            <a:r>
              <a:rPr sz="2000" spc="-10" dirty="0" smtClean="0">
                <a:solidFill>
                  <a:srgbClr val="FFFF00"/>
                </a:solidFill>
                <a:latin typeface="Times New Roman" pitchFamily="18" charset="0"/>
                <a:cs typeface="Times New Roman" pitchFamily="18" charset="0"/>
              </a:rPr>
              <a:t>tree</a:t>
            </a:r>
            <a:r>
              <a:rPr sz="2000" spc="10"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file</a:t>
            </a:r>
            <a:r>
              <a:rPr sz="2000" dirty="0" smtClean="0">
                <a:solidFill>
                  <a:srgbClr val="FFFF00"/>
                </a:solidFill>
                <a:latin typeface="Times New Roman" pitchFamily="18" charset="0"/>
                <a:cs typeface="Times New Roman" pitchFamily="18" charset="0"/>
              </a:rPr>
              <a:t> </a:t>
            </a:r>
            <a:r>
              <a:rPr sz="2000" spc="-10" dirty="0" smtClean="0">
                <a:solidFill>
                  <a:srgbClr val="FFFF00"/>
                </a:solidFill>
                <a:latin typeface="Times New Roman" pitchFamily="18" charset="0"/>
                <a:cs typeface="Times New Roman" pitchFamily="18" charset="0"/>
              </a:rPr>
              <a:t>to </a:t>
            </a:r>
            <a:r>
              <a:rPr sz="2000" spc="-5" dirty="0" smtClean="0">
                <a:solidFill>
                  <a:srgbClr val="FFFF00"/>
                </a:solidFill>
                <a:latin typeface="Times New Roman" pitchFamily="18" charset="0"/>
                <a:cs typeface="Times New Roman" pitchFamily="18" charset="0"/>
              </a:rPr>
              <a:t> describe </a:t>
            </a:r>
            <a:r>
              <a:rPr sz="2000" dirty="0" smtClean="0">
                <a:solidFill>
                  <a:srgbClr val="FFFF00"/>
                </a:solidFill>
                <a:latin typeface="Times New Roman" pitchFamily="18" charset="0"/>
                <a:cs typeface="Times New Roman" pitchFamily="18" charset="0"/>
              </a:rPr>
              <a:t>the </a:t>
            </a:r>
            <a:r>
              <a:rPr sz="2000" spc="-10" dirty="0" smtClean="0">
                <a:solidFill>
                  <a:srgbClr val="FFFF00"/>
                </a:solidFill>
                <a:latin typeface="Times New Roman" pitchFamily="18" charset="0"/>
                <a:cs typeface="Times New Roman" pitchFamily="18" charset="0"/>
              </a:rPr>
              <a:t>hardware </a:t>
            </a:r>
            <a:r>
              <a:rPr sz="2000" spc="-15" dirty="0" smtClean="0">
                <a:solidFill>
                  <a:srgbClr val="FFFF00"/>
                </a:solidFill>
                <a:latin typeface="Times New Roman" pitchFamily="18" charset="0"/>
                <a:cs typeface="Times New Roman" pitchFamily="18" charset="0"/>
              </a:rPr>
              <a:t>to</a:t>
            </a:r>
            <a:r>
              <a:rPr sz="2000" dirty="0" smtClean="0">
                <a:solidFill>
                  <a:srgbClr val="FFFF00"/>
                </a:solidFill>
                <a:latin typeface="Times New Roman" pitchFamily="18" charset="0"/>
                <a:cs typeface="Times New Roman" pitchFamily="18" charset="0"/>
              </a:rPr>
              <a:t> the </a:t>
            </a:r>
            <a:r>
              <a:rPr sz="2000" spc="-5" dirty="0" smtClean="0">
                <a:solidFill>
                  <a:srgbClr val="FFFF00"/>
                </a:solidFill>
                <a:latin typeface="Times New Roman" pitchFamily="18" charset="0"/>
                <a:cs typeface="Times New Roman" pitchFamily="18" charset="0"/>
              </a:rPr>
              <a:t>new</a:t>
            </a:r>
            <a:r>
              <a:rPr sz="2000" spc="-15" dirty="0" smtClean="0">
                <a:solidFill>
                  <a:srgbClr val="FFFF00"/>
                </a:solidFill>
                <a:latin typeface="Times New Roman" pitchFamily="18" charset="0"/>
                <a:cs typeface="Times New Roman" pitchFamily="18" charset="0"/>
              </a:rPr>
              <a:t> </a:t>
            </a:r>
            <a:r>
              <a:rPr sz="2000" dirty="0" smtClean="0">
                <a:solidFill>
                  <a:srgbClr val="FFFF00"/>
                </a:solidFill>
                <a:latin typeface="Times New Roman" pitchFamily="18" charset="0"/>
                <a:cs typeface="Times New Roman" pitchFamily="18" charset="0"/>
              </a:rPr>
              <a:t>OS.</a:t>
            </a:r>
            <a:r>
              <a:rPr sz="2000" spc="-15" dirty="0" smtClean="0">
                <a:solidFill>
                  <a:srgbClr val="FFFF00"/>
                </a:solidFill>
                <a:latin typeface="Times New Roman" pitchFamily="18" charset="0"/>
                <a:cs typeface="Times New Roman" pitchFamily="18" charset="0"/>
              </a:rPr>
              <a:t> </a:t>
            </a:r>
            <a:r>
              <a:rPr sz="2000" spc="-10" dirty="0" smtClean="0">
                <a:solidFill>
                  <a:srgbClr val="FFFF00"/>
                </a:solidFill>
                <a:latin typeface="Times New Roman" pitchFamily="18" charset="0"/>
                <a:cs typeface="Times New Roman" pitchFamily="18" charset="0"/>
              </a:rPr>
              <a:t>That</a:t>
            </a:r>
            <a:r>
              <a:rPr sz="2000" spc="5" dirty="0" smtClean="0">
                <a:solidFill>
                  <a:srgbClr val="FFFF00"/>
                </a:solidFill>
                <a:latin typeface="Times New Roman" pitchFamily="18" charset="0"/>
                <a:cs typeface="Times New Roman" pitchFamily="18" charset="0"/>
              </a:rPr>
              <a:t> </a:t>
            </a:r>
            <a:r>
              <a:rPr sz="2000" dirty="0" smtClean="0">
                <a:solidFill>
                  <a:srgbClr val="FFFF00"/>
                </a:solidFill>
                <a:latin typeface="Times New Roman" pitchFamily="18" charset="0"/>
                <a:cs typeface="Times New Roman" pitchFamily="18" charset="0"/>
              </a:rPr>
              <a:t>is, the</a:t>
            </a:r>
            <a:r>
              <a:rPr sz="2000" spc="5"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device</a:t>
            </a:r>
            <a:r>
              <a:rPr sz="2000" dirty="0" smtClean="0">
                <a:solidFill>
                  <a:srgbClr val="FFFF00"/>
                </a:solidFill>
                <a:latin typeface="Times New Roman" pitchFamily="18" charset="0"/>
                <a:cs typeface="Times New Roman" pitchFamily="18" charset="0"/>
              </a:rPr>
              <a:t> </a:t>
            </a:r>
            <a:r>
              <a:rPr sz="2000" spc="-10" dirty="0" smtClean="0">
                <a:solidFill>
                  <a:srgbClr val="FFFF00"/>
                </a:solidFill>
                <a:latin typeface="Times New Roman" pitchFamily="18" charset="0"/>
                <a:cs typeface="Times New Roman" pitchFamily="18" charset="0"/>
              </a:rPr>
              <a:t>tree </a:t>
            </a:r>
            <a:r>
              <a:rPr sz="2000" spc="-434" dirty="0" smtClean="0">
                <a:solidFill>
                  <a:srgbClr val="FFFF00"/>
                </a:solidFill>
                <a:latin typeface="Times New Roman" pitchFamily="18" charset="0"/>
                <a:cs typeface="Times New Roman" pitchFamily="18" charset="0"/>
              </a:rPr>
              <a:t> </a:t>
            </a:r>
            <a:r>
              <a:rPr sz="2000" spc="-15" dirty="0" smtClean="0">
                <a:solidFill>
                  <a:srgbClr val="FFFF00"/>
                </a:solidFill>
                <a:latin typeface="Times New Roman" pitchFamily="18" charset="0"/>
                <a:cs typeface="Times New Roman" pitchFamily="18" charset="0"/>
              </a:rPr>
              <a:t>makes</a:t>
            </a:r>
            <a:r>
              <a:rPr sz="2000" spc="5"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“adding</a:t>
            </a:r>
            <a:r>
              <a:rPr sz="2000" spc="-30"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of</a:t>
            </a:r>
            <a:r>
              <a:rPr sz="2000" spc="-10"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device</a:t>
            </a:r>
            <a:r>
              <a:rPr sz="2000" spc="15" dirty="0" smtClean="0">
                <a:solidFill>
                  <a:srgbClr val="FFFF00"/>
                </a:solidFill>
                <a:latin typeface="Times New Roman" pitchFamily="18" charset="0"/>
                <a:cs typeface="Times New Roman" pitchFamily="18" charset="0"/>
              </a:rPr>
              <a:t> </a:t>
            </a:r>
            <a:r>
              <a:rPr sz="2000" spc="-10" dirty="0" smtClean="0">
                <a:solidFill>
                  <a:srgbClr val="FFFF00"/>
                </a:solidFill>
                <a:latin typeface="Times New Roman" pitchFamily="18" charset="0"/>
                <a:cs typeface="Times New Roman" pitchFamily="18" charset="0"/>
              </a:rPr>
              <a:t>information </a:t>
            </a:r>
            <a:r>
              <a:rPr sz="2000" dirty="0" smtClean="0">
                <a:solidFill>
                  <a:srgbClr val="FFFF00"/>
                </a:solidFill>
                <a:latin typeface="Times New Roman" pitchFamily="18" charset="0"/>
                <a:cs typeface="Times New Roman" pitchFamily="18" charset="0"/>
              </a:rPr>
              <a:t>“</a:t>
            </a:r>
            <a:r>
              <a:rPr sz="2000" spc="-5" dirty="0" smtClean="0">
                <a:solidFill>
                  <a:srgbClr val="FFFF00"/>
                </a:solidFill>
                <a:latin typeface="Times New Roman" pitchFamily="18" charset="0"/>
                <a:cs typeface="Times New Roman" pitchFamily="18" charset="0"/>
              </a:rPr>
              <a:t> </a:t>
            </a:r>
            <a:r>
              <a:rPr sz="2000" dirty="0" smtClean="0">
                <a:solidFill>
                  <a:srgbClr val="FFFF00"/>
                </a:solidFill>
                <a:latin typeface="Times New Roman" pitchFamily="18" charset="0"/>
                <a:cs typeface="Times New Roman" pitchFamily="18" charset="0"/>
              </a:rPr>
              <a:t>independent</a:t>
            </a:r>
            <a:r>
              <a:rPr sz="2000" spc="-20"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of</a:t>
            </a:r>
            <a:r>
              <a:rPr sz="2000" spc="-10"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OS</a:t>
            </a:r>
            <a:endParaRPr sz="2000"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oot2.png"/>
          <p:cNvPicPr>
            <a:picLocks noChangeAspect="1"/>
          </p:cNvPicPr>
          <p:nvPr/>
        </p:nvPicPr>
        <p:blipFill>
          <a:blip r:embed="rId2" cstate="print"/>
          <a:srcRect t="9050" b="2523"/>
          <a:stretch>
            <a:fillRect/>
          </a:stretch>
        </p:blipFill>
        <p:spPr>
          <a:xfrm>
            <a:off x="1199456" y="620688"/>
            <a:ext cx="4176464" cy="6064335"/>
          </a:xfrm>
          <a:prstGeom prst="rect">
            <a:avLst/>
          </a:prstGeom>
        </p:spPr>
      </p:pic>
      <p:sp>
        <p:nvSpPr>
          <p:cNvPr id="4" name="TextBox 3">
            <a:extLst>
              <a:ext uri="{FF2B5EF4-FFF2-40B4-BE49-F238E27FC236}">
                <a16:creationId xmlns="" xmlns:a16="http://schemas.microsoft.com/office/drawing/2014/main" id="{1EF8B66E-92F4-68B6-BA7F-8E0596EABE8F}"/>
              </a:ext>
            </a:extLst>
          </p:cNvPr>
          <p:cNvSpPr txBox="1"/>
          <p:nvPr/>
        </p:nvSpPr>
        <p:spPr>
          <a:xfrm>
            <a:off x="6816082" y="3040595"/>
            <a:ext cx="4320480"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dirty="0">
                <a:solidFill>
                  <a:schemeClr val="accent1"/>
                </a:solidFill>
                <a:latin typeface="Times New Roman" panose="02020603050405020304" pitchFamily="18" charset="0"/>
                <a:cs typeface="Times New Roman" panose="02020603050405020304" pitchFamily="18" charset="0"/>
              </a:rPr>
              <a:t>WINDOWS BOOTING PROCESS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20"/>
              <a:t>Writing</a:t>
            </a:r>
            <a:r>
              <a:rPr spc="-30"/>
              <a:t> </a:t>
            </a:r>
            <a:r>
              <a:rPr spc="-5"/>
              <a:t>device</a:t>
            </a:r>
            <a:r>
              <a:rPr spc="-15"/>
              <a:t> tree</a:t>
            </a:r>
          </a:p>
        </p:txBody>
      </p:sp>
      <p:sp>
        <p:nvSpPr>
          <p:cNvPr id="5" name="object 5"/>
          <p:cNvSpPr txBox="1"/>
          <p:nvPr/>
        </p:nvSpPr>
        <p:spPr>
          <a:xfrm>
            <a:off x="515919" y="2060848"/>
            <a:ext cx="11160161" cy="216726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4965" marR="41275" indent="-342900" algn="just">
              <a:lnSpc>
                <a:spcPct val="100000"/>
              </a:lnSpc>
              <a:spcBef>
                <a:spcPts val="100"/>
              </a:spcBef>
              <a:buFont typeface="Wingdings" panose="05000000000000000000" pitchFamily="2" charset="2"/>
              <a:buChar char="Ø"/>
              <a:tabLst>
                <a:tab pos="299085" algn="l"/>
                <a:tab pos="299720" algn="l"/>
              </a:tabLst>
            </a:pPr>
            <a:r>
              <a:rPr sz="2000" spc="-5" dirty="0">
                <a:latin typeface="Times New Roman" panose="02020603050405020304" pitchFamily="18" charset="0"/>
                <a:cs typeface="Times New Roman" panose="02020603050405020304" pitchFamily="18" charset="0"/>
              </a:rPr>
              <a:t>The device </a:t>
            </a:r>
            <a:r>
              <a:rPr sz="2000" spc="-10" dirty="0">
                <a:latin typeface="Times New Roman" panose="02020603050405020304" pitchFamily="18" charset="0"/>
                <a:cs typeface="Times New Roman" panose="02020603050405020304" pitchFamily="18" charset="0"/>
              </a:rPr>
              <a:t>tree </a:t>
            </a:r>
            <a:r>
              <a:rPr sz="2000" spc="-5" dirty="0">
                <a:latin typeface="Times New Roman" panose="02020603050405020304" pitchFamily="18" charset="0"/>
                <a:cs typeface="Times New Roman" panose="02020603050405020304" pitchFamily="18" charset="0"/>
              </a:rPr>
              <a:t>supports </a:t>
            </a:r>
            <a:r>
              <a:rPr sz="2000" dirty="0">
                <a:latin typeface="Times New Roman" panose="02020603050405020304" pitchFamily="18" charset="0"/>
                <a:cs typeface="Times New Roman" panose="02020603050405020304" pitchFamily="18" charset="0"/>
              </a:rPr>
              <a:t>a </a:t>
            </a:r>
            <a:r>
              <a:rPr sz="2000" spc="-10" dirty="0">
                <a:latin typeface="Times New Roman" panose="02020603050405020304" pitchFamily="18" charset="0"/>
                <a:cs typeface="Times New Roman" panose="02020603050405020304" pitchFamily="18" charset="0"/>
              </a:rPr>
              <a:t>hierarchical </a:t>
            </a:r>
            <a:r>
              <a:rPr sz="2000" spc="-25" dirty="0">
                <a:latin typeface="Times New Roman" panose="02020603050405020304" pitchFamily="18" charset="0"/>
                <a:cs typeface="Times New Roman" panose="02020603050405020304" pitchFamily="18" charset="0"/>
              </a:rPr>
              <a:t>way </a:t>
            </a:r>
            <a:r>
              <a:rPr sz="2000" spc="-5" dirty="0">
                <a:latin typeface="Times New Roman" panose="02020603050405020304" pitchFamily="18" charset="0"/>
                <a:cs typeface="Times New Roman" panose="02020603050405020304" pitchFamily="18" charset="0"/>
              </a:rPr>
              <a:t>of </a:t>
            </a:r>
            <a:r>
              <a:rPr sz="2000" dirty="0">
                <a:latin typeface="Times New Roman" panose="02020603050405020304" pitchFamily="18" charset="0"/>
                <a:cs typeface="Times New Roman" panose="02020603050405020304" pitchFamily="18" charset="0"/>
              </a:rPr>
              <a:t>writing </a:t>
            </a:r>
            <a:r>
              <a:rPr sz="2000" spc="-15" dirty="0">
                <a:latin typeface="Times New Roman" panose="02020603050405020304" pitchFamily="18" charset="0"/>
                <a:cs typeface="Times New Roman" panose="02020603050405020304" pitchFamily="18" charset="0"/>
              </a:rPr>
              <a:t>hardware </a:t>
            </a:r>
            <a:r>
              <a:rPr sz="2000" spc="-5" dirty="0">
                <a:latin typeface="Times New Roman" panose="02020603050405020304" pitchFamily="18" charset="0"/>
                <a:cs typeface="Times New Roman" panose="02020603050405020304" pitchFamily="18" charset="0"/>
              </a:rPr>
              <a:t>description </a:t>
            </a:r>
            <a:r>
              <a:rPr sz="2000" spc="-15" dirty="0">
                <a:latin typeface="Times New Roman" panose="02020603050405020304" pitchFamily="18" charset="0"/>
                <a:cs typeface="Times New Roman" panose="02020603050405020304" pitchFamily="18" charset="0"/>
              </a:rPr>
              <a:t>at </a:t>
            </a:r>
            <a:r>
              <a:rPr sz="2000" dirty="0">
                <a:latin typeface="Times New Roman" panose="02020603050405020304" pitchFamily="18" charset="0"/>
                <a:cs typeface="Times New Roman" panose="02020603050405020304" pitchFamily="18" charset="0"/>
              </a:rPr>
              <a:t>the </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soc </a:t>
            </a:r>
            <a:r>
              <a:rPr sz="2000" spc="-10" dirty="0">
                <a:latin typeface="Times New Roman" panose="02020603050405020304" pitchFamily="18" charset="0"/>
                <a:cs typeface="Times New Roman" panose="02020603050405020304" pitchFamily="18" charset="0"/>
              </a:rPr>
              <a:t>level,</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common</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board</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level,</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and </a:t>
            </a:r>
            <a:r>
              <a:rPr sz="2000" spc="-10" dirty="0">
                <a:latin typeface="Times New Roman" panose="02020603050405020304" pitchFamily="18" charset="0"/>
                <a:cs typeface="Times New Roman" panose="02020603050405020304" pitchFamily="18" charset="0"/>
              </a:rPr>
              <a:t>board-specific</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level.</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Most</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time,</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writing</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 </a:t>
            </a:r>
            <a:r>
              <a:rPr sz="2000" spc="-5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new</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tree</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is </a:t>
            </a:r>
            <a:r>
              <a:rPr sz="2000" spc="-10" dirty="0">
                <a:latin typeface="Times New Roman" panose="02020603050405020304" pitchFamily="18" charset="0"/>
                <a:cs typeface="Times New Roman" panose="02020603050405020304" pitchFamily="18" charset="0"/>
              </a:rPr>
              <a:t>not</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difficult,</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and</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you</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can</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reuse</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most </a:t>
            </a:r>
            <a:r>
              <a:rPr sz="2000" spc="-5" dirty="0">
                <a:latin typeface="Times New Roman" panose="02020603050405020304" pitchFamily="18" charset="0"/>
                <a:cs typeface="Times New Roman" panose="02020603050405020304" pitchFamily="18" charset="0"/>
              </a:rPr>
              <a:t>of</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common</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hardware </a:t>
            </a:r>
            <a:r>
              <a:rPr sz="2000" spc="-10" dirty="0">
                <a:latin typeface="Times New Roman" panose="02020603050405020304" pitchFamily="18" charset="0"/>
                <a:cs typeface="Times New Roman" panose="02020603050405020304" pitchFamily="18" charset="0"/>
              </a:rPr>
              <a:t> information</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from </a:t>
            </a:r>
            <a:r>
              <a:rPr sz="2000" dirty="0">
                <a:latin typeface="Times New Roman" panose="02020603050405020304" pitchFamily="18" charset="0"/>
                <a:cs typeface="Times New Roman" panose="02020603050405020304" pitchFamily="18" charset="0"/>
              </a:rPr>
              <a:t>the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tree</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file </a:t>
            </a:r>
            <a:r>
              <a:rPr sz="2000" spc="-10" dirty="0">
                <a:latin typeface="Times New Roman" panose="02020603050405020304" pitchFamily="18" charset="0"/>
                <a:cs typeface="Times New Roman" panose="02020603050405020304" pitchFamily="18" charset="0"/>
              </a:rPr>
              <a:t>of</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 </a:t>
            </a:r>
            <a:r>
              <a:rPr sz="2000" spc="-20" dirty="0">
                <a:latin typeface="Times New Roman" panose="02020603050405020304" pitchFamily="18" charset="0"/>
                <a:cs typeface="Times New Roman" panose="02020603050405020304" pitchFamily="18" charset="0"/>
              </a:rPr>
              <a:t>reference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board.</a:t>
            </a:r>
            <a:endParaRPr sz="2000" dirty="0">
              <a:latin typeface="Times New Roman" panose="02020603050405020304" pitchFamily="18" charset="0"/>
              <a:cs typeface="Times New Roman" panose="02020603050405020304" pitchFamily="18" charset="0"/>
            </a:endParaRPr>
          </a:p>
          <a:p>
            <a:pPr marL="342900" indent="-342900" algn="just">
              <a:lnSpc>
                <a:spcPct val="100000"/>
              </a:lnSpc>
              <a:spcBef>
                <a:spcPts val="25"/>
              </a:spcBef>
              <a:buFont typeface="Wingdings" panose="05000000000000000000" pitchFamily="2" charset="2"/>
              <a:buChar char="Ø"/>
            </a:pPr>
            <a:endParaRPr sz="2000" dirty="0">
              <a:latin typeface="Times New Roman" panose="02020603050405020304" pitchFamily="18" charset="0"/>
              <a:cs typeface="Times New Roman" panose="02020603050405020304" pitchFamily="18" charset="0"/>
            </a:endParaRPr>
          </a:p>
          <a:p>
            <a:pPr marL="354965" marR="5080" indent="-342900" algn="just">
              <a:lnSpc>
                <a:spcPct val="100000"/>
              </a:lnSpc>
              <a:buFont typeface="Wingdings" panose="05000000000000000000" pitchFamily="2" charset="2"/>
              <a:buChar char="Ø"/>
              <a:tabLst>
                <a:tab pos="299720" algn="l"/>
              </a:tabLst>
            </a:pPr>
            <a:r>
              <a:rPr sz="2000" spc="-15" dirty="0">
                <a:latin typeface="Times New Roman" panose="02020603050405020304" pitchFamily="18" charset="0"/>
                <a:cs typeface="Times New Roman" panose="02020603050405020304" pitchFamily="18" charset="0"/>
              </a:rPr>
              <a:t>For </a:t>
            </a:r>
            <a:r>
              <a:rPr sz="2000" spc="-10" dirty="0">
                <a:latin typeface="Times New Roman" panose="02020603050405020304" pitchFamily="18" charset="0"/>
                <a:cs typeface="Times New Roman" panose="02020603050405020304" pitchFamily="18" charset="0"/>
              </a:rPr>
              <a:t>example, </a:t>
            </a:r>
            <a:r>
              <a:rPr sz="2000" dirty="0">
                <a:latin typeface="Times New Roman" panose="02020603050405020304" pitchFamily="18" charset="0"/>
                <a:cs typeface="Times New Roman" panose="02020603050405020304" pitchFamily="18" charset="0"/>
              </a:rPr>
              <a:t>when </a:t>
            </a:r>
            <a:r>
              <a:rPr sz="2000" spc="-10" dirty="0">
                <a:latin typeface="Times New Roman" panose="02020603050405020304" pitchFamily="18" charset="0"/>
                <a:cs typeface="Times New Roman" panose="02020603050405020304" pitchFamily="18" charset="0"/>
              </a:rPr>
              <a:t>you </a:t>
            </a:r>
            <a:r>
              <a:rPr sz="2000" spc="-5" dirty="0">
                <a:latin typeface="Times New Roman" panose="02020603050405020304" pitchFamily="18" charset="0"/>
                <a:cs typeface="Times New Roman" panose="02020603050405020304" pitchFamily="18" charset="0"/>
              </a:rPr>
              <a:t>design </a:t>
            </a:r>
            <a:r>
              <a:rPr sz="2000" dirty="0">
                <a:latin typeface="Times New Roman" panose="02020603050405020304" pitchFamily="18" charset="0"/>
                <a:cs typeface="Times New Roman" panose="02020603050405020304" pitchFamily="18" charset="0"/>
              </a:rPr>
              <a:t>a </a:t>
            </a:r>
            <a:r>
              <a:rPr sz="2000" spc="-10" dirty="0">
                <a:latin typeface="Times New Roman" panose="02020603050405020304" pitchFamily="18" charset="0"/>
                <a:cs typeface="Times New Roman" panose="02020603050405020304" pitchFamily="18" charset="0"/>
              </a:rPr>
              <a:t>new board, </a:t>
            </a:r>
            <a:r>
              <a:rPr sz="2000" dirty="0">
                <a:latin typeface="Times New Roman" panose="02020603050405020304" pitchFamily="18" charset="0"/>
                <a:cs typeface="Times New Roman" panose="02020603050405020304" pitchFamily="18" charset="0"/>
              </a:rPr>
              <a:t>which is </a:t>
            </a:r>
            <a:r>
              <a:rPr sz="2000" spc="-10" dirty="0">
                <a:latin typeface="Times New Roman" panose="02020603050405020304" pitchFamily="18" charset="0"/>
                <a:cs typeface="Times New Roman" panose="02020603050405020304" pitchFamily="18" charset="0"/>
              </a:rPr>
              <a:t>slightly </a:t>
            </a:r>
            <a:r>
              <a:rPr sz="2000" spc="-20" dirty="0">
                <a:latin typeface="Times New Roman" panose="02020603050405020304" pitchFamily="18" charset="0"/>
                <a:cs typeface="Times New Roman" panose="02020603050405020304" pitchFamily="18" charset="0"/>
              </a:rPr>
              <a:t>different </a:t>
            </a:r>
            <a:r>
              <a:rPr sz="2000" spc="-15" dirty="0">
                <a:latin typeface="Times New Roman" panose="02020603050405020304" pitchFamily="18" charset="0"/>
                <a:cs typeface="Times New Roman" panose="02020603050405020304" pitchFamily="18" charset="0"/>
              </a:rPr>
              <a:t>from </a:t>
            </a:r>
            <a:r>
              <a:rPr sz="2000" spc="-5" dirty="0">
                <a:latin typeface="Times New Roman" panose="02020603050405020304" pitchFamily="18" charset="0"/>
                <a:cs typeface="Times New Roman" panose="02020603050405020304" pitchFamily="18" charset="0"/>
              </a:rPr>
              <a:t>another </a:t>
            </a:r>
            <a:r>
              <a:rPr sz="2000" spc="-53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reference </a:t>
            </a:r>
            <a:r>
              <a:rPr sz="2000" spc="-10" dirty="0">
                <a:latin typeface="Times New Roman" panose="02020603050405020304" pitchFamily="18" charset="0"/>
                <a:cs typeface="Times New Roman" panose="02020603050405020304" pitchFamily="18" charset="0"/>
              </a:rPr>
              <a:t>board, </a:t>
            </a:r>
            <a:r>
              <a:rPr sz="2000" dirty="0">
                <a:latin typeface="Times New Roman" panose="02020603050405020304" pitchFamily="18" charset="0"/>
                <a:cs typeface="Times New Roman" panose="02020603050405020304" pitchFamily="18" charset="0"/>
              </a:rPr>
              <a:t>then </a:t>
            </a:r>
            <a:r>
              <a:rPr sz="2000" spc="-10" dirty="0">
                <a:latin typeface="Times New Roman" panose="02020603050405020304" pitchFamily="18" charset="0"/>
                <a:cs typeface="Times New Roman" panose="02020603050405020304" pitchFamily="18" charset="0"/>
              </a:rPr>
              <a:t>you can reuse </a:t>
            </a:r>
            <a:r>
              <a:rPr sz="2000" dirty="0">
                <a:latin typeface="Times New Roman" panose="02020603050405020304" pitchFamily="18" charset="0"/>
                <a:cs typeface="Times New Roman" panose="02020603050405020304" pitchFamily="18" charset="0"/>
              </a:rPr>
              <a:t>the </a:t>
            </a:r>
            <a:r>
              <a:rPr sz="2000" spc="-5" dirty="0">
                <a:latin typeface="Times New Roman" panose="02020603050405020304" pitchFamily="18" charset="0"/>
                <a:cs typeface="Times New Roman" panose="02020603050405020304" pitchFamily="18" charset="0"/>
              </a:rPr>
              <a:t>device </a:t>
            </a:r>
            <a:r>
              <a:rPr sz="2000" spc="-10" dirty="0">
                <a:latin typeface="Times New Roman" panose="02020603050405020304" pitchFamily="18" charset="0"/>
                <a:cs typeface="Times New Roman" panose="02020603050405020304" pitchFamily="18" charset="0"/>
              </a:rPr>
              <a:t>tree </a:t>
            </a:r>
            <a:r>
              <a:rPr sz="2000" spc="-5" dirty="0">
                <a:latin typeface="Times New Roman" panose="02020603050405020304" pitchFamily="18" charset="0"/>
                <a:cs typeface="Times New Roman" panose="02020603050405020304" pitchFamily="18" charset="0"/>
              </a:rPr>
              <a:t>file of </a:t>
            </a:r>
            <a:r>
              <a:rPr sz="2000" dirty="0">
                <a:latin typeface="Times New Roman" panose="02020603050405020304" pitchFamily="18" charset="0"/>
                <a:cs typeface="Times New Roman" panose="02020603050405020304" pitchFamily="18" charset="0"/>
              </a:rPr>
              <a:t>the </a:t>
            </a:r>
            <a:r>
              <a:rPr sz="2000" spc="-20" dirty="0">
                <a:latin typeface="Times New Roman" panose="02020603050405020304" pitchFamily="18" charset="0"/>
                <a:cs typeface="Times New Roman" panose="02020603050405020304" pitchFamily="18" charset="0"/>
              </a:rPr>
              <a:t>reference </a:t>
            </a:r>
            <a:r>
              <a:rPr sz="2000" spc="-15" dirty="0">
                <a:latin typeface="Times New Roman" panose="02020603050405020304" pitchFamily="18" charset="0"/>
                <a:cs typeface="Times New Roman" panose="02020603050405020304" pitchFamily="18" charset="0"/>
              </a:rPr>
              <a:t>board </a:t>
            </a:r>
            <a:r>
              <a:rPr sz="2000" dirty="0">
                <a:latin typeface="Times New Roman" panose="02020603050405020304" pitchFamily="18" charset="0"/>
                <a:cs typeface="Times New Roman" panose="02020603050405020304" pitchFamily="18" charset="0"/>
              </a:rPr>
              <a:t>and </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only</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add</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that</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information</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which</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is </a:t>
            </a:r>
            <a:r>
              <a:rPr sz="2000" spc="-10" dirty="0">
                <a:latin typeface="Times New Roman" panose="02020603050405020304" pitchFamily="18" charset="0"/>
                <a:cs typeface="Times New Roman" panose="02020603050405020304" pitchFamily="18" charset="0"/>
              </a:rPr>
              <a:t>new</a:t>
            </a:r>
            <a:r>
              <a:rPr sz="2000" dirty="0">
                <a:latin typeface="Times New Roman" panose="02020603050405020304" pitchFamily="18" charset="0"/>
                <a:cs typeface="Times New Roman" panose="02020603050405020304" pitchFamily="18" charset="0"/>
              </a:rPr>
              <a:t> in </a:t>
            </a:r>
            <a:r>
              <a:rPr sz="2000" spc="-10" dirty="0">
                <a:latin typeface="Times New Roman" panose="02020603050405020304" pitchFamily="18" charset="0"/>
                <a:cs typeface="Times New Roman" panose="02020603050405020304" pitchFamily="18" charset="0"/>
              </a:rPr>
              <a:t>your</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custom</a:t>
            </a:r>
            <a:r>
              <a:rPr sz="2000" spc="-3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board.</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143672" y="2062546"/>
            <a:ext cx="5748813" cy="2585720"/>
            <a:chOff x="1112266" y="1135125"/>
            <a:chExt cx="7665084" cy="2585720"/>
          </a:xfrm>
        </p:grpSpPr>
        <p:sp>
          <p:nvSpPr>
            <p:cNvPr id="5" name="object 5"/>
            <p:cNvSpPr/>
            <p:nvPr/>
          </p:nvSpPr>
          <p:spPr>
            <a:xfrm>
              <a:off x="1118616" y="1141475"/>
              <a:ext cx="7652384" cy="2573020"/>
            </a:xfrm>
            <a:custGeom>
              <a:avLst/>
              <a:gdLst/>
              <a:ahLst/>
              <a:cxnLst/>
              <a:rect l="l" t="t" r="r" b="b"/>
              <a:pathLst>
                <a:path w="7652384" h="2573020">
                  <a:moveTo>
                    <a:pt x="7223252" y="0"/>
                  </a:moveTo>
                  <a:lnTo>
                    <a:pt x="428752" y="0"/>
                  </a:lnTo>
                  <a:lnTo>
                    <a:pt x="382046" y="2516"/>
                  </a:lnTo>
                  <a:lnTo>
                    <a:pt x="336794" y="9892"/>
                  </a:lnTo>
                  <a:lnTo>
                    <a:pt x="293258" y="21864"/>
                  </a:lnTo>
                  <a:lnTo>
                    <a:pt x="251700" y="38171"/>
                  </a:lnTo>
                  <a:lnTo>
                    <a:pt x="212381" y="58551"/>
                  </a:lnTo>
                  <a:lnTo>
                    <a:pt x="175564" y="82743"/>
                  </a:lnTo>
                  <a:lnTo>
                    <a:pt x="141511" y="110483"/>
                  </a:lnTo>
                  <a:lnTo>
                    <a:pt x="110483" y="141511"/>
                  </a:lnTo>
                  <a:lnTo>
                    <a:pt x="82743" y="175564"/>
                  </a:lnTo>
                  <a:lnTo>
                    <a:pt x="58551" y="212381"/>
                  </a:lnTo>
                  <a:lnTo>
                    <a:pt x="38171" y="251700"/>
                  </a:lnTo>
                  <a:lnTo>
                    <a:pt x="21864" y="293258"/>
                  </a:lnTo>
                  <a:lnTo>
                    <a:pt x="9892" y="336794"/>
                  </a:lnTo>
                  <a:lnTo>
                    <a:pt x="2516" y="382046"/>
                  </a:lnTo>
                  <a:lnTo>
                    <a:pt x="0" y="428751"/>
                  </a:lnTo>
                  <a:lnTo>
                    <a:pt x="0" y="2143760"/>
                  </a:lnTo>
                  <a:lnTo>
                    <a:pt x="2516" y="2190465"/>
                  </a:lnTo>
                  <a:lnTo>
                    <a:pt x="9892" y="2235717"/>
                  </a:lnTo>
                  <a:lnTo>
                    <a:pt x="21864" y="2279253"/>
                  </a:lnTo>
                  <a:lnTo>
                    <a:pt x="38171" y="2320811"/>
                  </a:lnTo>
                  <a:lnTo>
                    <a:pt x="58551" y="2360130"/>
                  </a:lnTo>
                  <a:lnTo>
                    <a:pt x="82743" y="2396947"/>
                  </a:lnTo>
                  <a:lnTo>
                    <a:pt x="110483" y="2431000"/>
                  </a:lnTo>
                  <a:lnTo>
                    <a:pt x="141511" y="2462028"/>
                  </a:lnTo>
                  <a:lnTo>
                    <a:pt x="175564" y="2489768"/>
                  </a:lnTo>
                  <a:lnTo>
                    <a:pt x="212381" y="2513960"/>
                  </a:lnTo>
                  <a:lnTo>
                    <a:pt x="251700" y="2534340"/>
                  </a:lnTo>
                  <a:lnTo>
                    <a:pt x="293258" y="2550647"/>
                  </a:lnTo>
                  <a:lnTo>
                    <a:pt x="336794" y="2562619"/>
                  </a:lnTo>
                  <a:lnTo>
                    <a:pt x="382046" y="2569995"/>
                  </a:lnTo>
                  <a:lnTo>
                    <a:pt x="428752" y="2572512"/>
                  </a:lnTo>
                  <a:lnTo>
                    <a:pt x="7223252" y="2572512"/>
                  </a:lnTo>
                  <a:lnTo>
                    <a:pt x="7269957" y="2569995"/>
                  </a:lnTo>
                  <a:lnTo>
                    <a:pt x="7315209" y="2562619"/>
                  </a:lnTo>
                  <a:lnTo>
                    <a:pt x="7358745" y="2550647"/>
                  </a:lnTo>
                  <a:lnTo>
                    <a:pt x="7400303" y="2534340"/>
                  </a:lnTo>
                  <a:lnTo>
                    <a:pt x="7439622" y="2513960"/>
                  </a:lnTo>
                  <a:lnTo>
                    <a:pt x="7476439" y="2489768"/>
                  </a:lnTo>
                  <a:lnTo>
                    <a:pt x="7510492" y="2462028"/>
                  </a:lnTo>
                  <a:lnTo>
                    <a:pt x="7541520" y="2431000"/>
                  </a:lnTo>
                  <a:lnTo>
                    <a:pt x="7569260" y="2396947"/>
                  </a:lnTo>
                  <a:lnTo>
                    <a:pt x="7593452" y="2360130"/>
                  </a:lnTo>
                  <a:lnTo>
                    <a:pt x="7613832" y="2320811"/>
                  </a:lnTo>
                  <a:lnTo>
                    <a:pt x="7630139" y="2279253"/>
                  </a:lnTo>
                  <a:lnTo>
                    <a:pt x="7642111" y="2235717"/>
                  </a:lnTo>
                  <a:lnTo>
                    <a:pt x="7649487" y="2190465"/>
                  </a:lnTo>
                  <a:lnTo>
                    <a:pt x="7652004" y="2143760"/>
                  </a:lnTo>
                  <a:lnTo>
                    <a:pt x="7652004" y="428751"/>
                  </a:lnTo>
                  <a:lnTo>
                    <a:pt x="7649487" y="382046"/>
                  </a:lnTo>
                  <a:lnTo>
                    <a:pt x="7642111" y="336794"/>
                  </a:lnTo>
                  <a:lnTo>
                    <a:pt x="7630139" y="293258"/>
                  </a:lnTo>
                  <a:lnTo>
                    <a:pt x="7613832" y="251700"/>
                  </a:lnTo>
                  <a:lnTo>
                    <a:pt x="7593452" y="212381"/>
                  </a:lnTo>
                  <a:lnTo>
                    <a:pt x="7569260" y="175564"/>
                  </a:lnTo>
                  <a:lnTo>
                    <a:pt x="7541520" y="141511"/>
                  </a:lnTo>
                  <a:lnTo>
                    <a:pt x="7510492" y="110483"/>
                  </a:lnTo>
                  <a:lnTo>
                    <a:pt x="7476439" y="82743"/>
                  </a:lnTo>
                  <a:lnTo>
                    <a:pt x="7439622" y="58551"/>
                  </a:lnTo>
                  <a:lnTo>
                    <a:pt x="7400303" y="38171"/>
                  </a:lnTo>
                  <a:lnTo>
                    <a:pt x="7358745" y="21864"/>
                  </a:lnTo>
                  <a:lnTo>
                    <a:pt x="7315209" y="9892"/>
                  </a:lnTo>
                  <a:lnTo>
                    <a:pt x="7269957" y="2516"/>
                  </a:lnTo>
                  <a:lnTo>
                    <a:pt x="7223252" y="0"/>
                  </a:lnTo>
                  <a:close/>
                </a:path>
              </a:pathLst>
            </a:custGeom>
            <a:solidFill>
              <a:srgbClr val="7B7B7B"/>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1118616" y="1141475"/>
              <a:ext cx="7652384" cy="2573020"/>
            </a:xfrm>
            <a:custGeom>
              <a:avLst/>
              <a:gdLst/>
              <a:ahLst/>
              <a:cxnLst/>
              <a:rect l="l" t="t" r="r" b="b"/>
              <a:pathLst>
                <a:path w="7652384" h="2573020">
                  <a:moveTo>
                    <a:pt x="0" y="428751"/>
                  </a:moveTo>
                  <a:lnTo>
                    <a:pt x="2516" y="382046"/>
                  </a:lnTo>
                  <a:lnTo>
                    <a:pt x="9892" y="336794"/>
                  </a:lnTo>
                  <a:lnTo>
                    <a:pt x="21864" y="293258"/>
                  </a:lnTo>
                  <a:lnTo>
                    <a:pt x="38171" y="251700"/>
                  </a:lnTo>
                  <a:lnTo>
                    <a:pt x="58551" y="212381"/>
                  </a:lnTo>
                  <a:lnTo>
                    <a:pt x="82743" y="175564"/>
                  </a:lnTo>
                  <a:lnTo>
                    <a:pt x="110483" y="141511"/>
                  </a:lnTo>
                  <a:lnTo>
                    <a:pt x="141511" y="110483"/>
                  </a:lnTo>
                  <a:lnTo>
                    <a:pt x="175564" y="82743"/>
                  </a:lnTo>
                  <a:lnTo>
                    <a:pt x="212381" y="58551"/>
                  </a:lnTo>
                  <a:lnTo>
                    <a:pt x="251700" y="38171"/>
                  </a:lnTo>
                  <a:lnTo>
                    <a:pt x="293258" y="21864"/>
                  </a:lnTo>
                  <a:lnTo>
                    <a:pt x="336794" y="9892"/>
                  </a:lnTo>
                  <a:lnTo>
                    <a:pt x="382046" y="2516"/>
                  </a:lnTo>
                  <a:lnTo>
                    <a:pt x="428752" y="0"/>
                  </a:lnTo>
                  <a:lnTo>
                    <a:pt x="7223252" y="0"/>
                  </a:lnTo>
                  <a:lnTo>
                    <a:pt x="7269957" y="2516"/>
                  </a:lnTo>
                  <a:lnTo>
                    <a:pt x="7315209" y="9892"/>
                  </a:lnTo>
                  <a:lnTo>
                    <a:pt x="7358745" y="21864"/>
                  </a:lnTo>
                  <a:lnTo>
                    <a:pt x="7400303" y="38171"/>
                  </a:lnTo>
                  <a:lnTo>
                    <a:pt x="7439622" y="58551"/>
                  </a:lnTo>
                  <a:lnTo>
                    <a:pt x="7476439" y="82743"/>
                  </a:lnTo>
                  <a:lnTo>
                    <a:pt x="7510492" y="110483"/>
                  </a:lnTo>
                  <a:lnTo>
                    <a:pt x="7541520" y="141511"/>
                  </a:lnTo>
                  <a:lnTo>
                    <a:pt x="7569260" y="175564"/>
                  </a:lnTo>
                  <a:lnTo>
                    <a:pt x="7593452" y="212381"/>
                  </a:lnTo>
                  <a:lnTo>
                    <a:pt x="7613832" y="251700"/>
                  </a:lnTo>
                  <a:lnTo>
                    <a:pt x="7630139" y="293258"/>
                  </a:lnTo>
                  <a:lnTo>
                    <a:pt x="7642111" y="336794"/>
                  </a:lnTo>
                  <a:lnTo>
                    <a:pt x="7649487" y="382046"/>
                  </a:lnTo>
                  <a:lnTo>
                    <a:pt x="7652004" y="428751"/>
                  </a:lnTo>
                  <a:lnTo>
                    <a:pt x="7652004" y="2143760"/>
                  </a:lnTo>
                  <a:lnTo>
                    <a:pt x="7649487" y="2190465"/>
                  </a:lnTo>
                  <a:lnTo>
                    <a:pt x="7642111" y="2235717"/>
                  </a:lnTo>
                  <a:lnTo>
                    <a:pt x="7630139" y="2279253"/>
                  </a:lnTo>
                  <a:lnTo>
                    <a:pt x="7613832" y="2320811"/>
                  </a:lnTo>
                  <a:lnTo>
                    <a:pt x="7593452" y="2360130"/>
                  </a:lnTo>
                  <a:lnTo>
                    <a:pt x="7569260" y="2396947"/>
                  </a:lnTo>
                  <a:lnTo>
                    <a:pt x="7541520" y="2431000"/>
                  </a:lnTo>
                  <a:lnTo>
                    <a:pt x="7510492" y="2462028"/>
                  </a:lnTo>
                  <a:lnTo>
                    <a:pt x="7476439" y="2489768"/>
                  </a:lnTo>
                  <a:lnTo>
                    <a:pt x="7439622" y="2513960"/>
                  </a:lnTo>
                  <a:lnTo>
                    <a:pt x="7400303" y="2534340"/>
                  </a:lnTo>
                  <a:lnTo>
                    <a:pt x="7358745" y="2550647"/>
                  </a:lnTo>
                  <a:lnTo>
                    <a:pt x="7315209" y="2562619"/>
                  </a:lnTo>
                  <a:lnTo>
                    <a:pt x="7269957" y="2569995"/>
                  </a:lnTo>
                  <a:lnTo>
                    <a:pt x="7223252" y="2572512"/>
                  </a:lnTo>
                  <a:lnTo>
                    <a:pt x="428752" y="2572512"/>
                  </a:lnTo>
                  <a:lnTo>
                    <a:pt x="382046" y="2569995"/>
                  </a:lnTo>
                  <a:lnTo>
                    <a:pt x="336794" y="2562619"/>
                  </a:lnTo>
                  <a:lnTo>
                    <a:pt x="293258" y="2550647"/>
                  </a:lnTo>
                  <a:lnTo>
                    <a:pt x="251700" y="2534340"/>
                  </a:lnTo>
                  <a:lnTo>
                    <a:pt x="212381" y="2513960"/>
                  </a:lnTo>
                  <a:lnTo>
                    <a:pt x="175564" y="2489768"/>
                  </a:lnTo>
                  <a:lnTo>
                    <a:pt x="141511" y="2462028"/>
                  </a:lnTo>
                  <a:lnTo>
                    <a:pt x="110483" y="2431000"/>
                  </a:lnTo>
                  <a:lnTo>
                    <a:pt x="82743" y="2396947"/>
                  </a:lnTo>
                  <a:lnTo>
                    <a:pt x="58551" y="2360130"/>
                  </a:lnTo>
                  <a:lnTo>
                    <a:pt x="38171" y="2320811"/>
                  </a:lnTo>
                  <a:lnTo>
                    <a:pt x="21864" y="2279253"/>
                  </a:lnTo>
                  <a:lnTo>
                    <a:pt x="9892" y="2235717"/>
                  </a:lnTo>
                  <a:lnTo>
                    <a:pt x="2516" y="2190465"/>
                  </a:lnTo>
                  <a:lnTo>
                    <a:pt x="0" y="2143760"/>
                  </a:lnTo>
                  <a:lnTo>
                    <a:pt x="0" y="428751"/>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7" name="object 7"/>
          <p:cNvSpPr txBox="1"/>
          <p:nvPr/>
        </p:nvSpPr>
        <p:spPr>
          <a:xfrm>
            <a:off x="5435577" y="3074737"/>
            <a:ext cx="910114" cy="487313"/>
          </a:xfrm>
          <a:prstGeom prst="rect">
            <a:avLst/>
          </a:prstGeom>
          <a:solidFill>
            <a:srgbClr val="4471C4"/>
          </a:solidFill>
          <a:ln w="12700">
            <a:solidFill>
              <a:srgbClr val="2E528F"/>
            </a:solidFill>
          </a:ln>
        </p:spPr>
        <p:txBody>
          <a:bodyPr vert="horz" wrap="square" lIns="0" tIns="254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20"/>
              </a:spcBef>
            </a:pPr>
            <a:endParaRPr sz="1750">
              <a:latin typeface="Times New Roman"/>
              <a:cs typeface="Times New Roman"/>
            </a:endParaRPr>
          </a:p>
          <a:p>
            <a:pPr marL="1270" algn="ctr">
              <a:lnSpc>
                <a:spcPct val="100000"/>
              </a:lnSpc>
            </a:pPr>
            <a:r>
              <a:rPr sz="1400" spc="-5">
                <a:solidFill>
                  <a:srgbClr val="FFFFFF"/>
                </a:solidFill>
                <a:latin typeface="Calibri"/>
                <a:cs typeface="Calibri"/>
              </a:rPr>
              <a:t>SOC</a:t>
            </a:r>
            <a:endParaRPr sz="1400">
              <a:latin typeface="Calibri"/>
              <a:cs typeface="Calibri"/>
            </a:endParaRPr>
          </a:p>
        </p:txBody>
      </p:sp>
      <p:sp>
        <p:nvSpPr>
          <p:cNvPr id="8" name="object 8"/>
          <p:cNvSpPr txBox="1"/>
          <p:nvPr/>
        </p:nvSpPr>
        <p:spPr>
          <a:xfrm>
            <a:off x="3889098" y="1405957"/>
            <a:ext cx="729614" cy="314830"/>
          </a:xfrm>
          <a:prstGeom prst="rect">
            <a:avLst/>
          </a:prstGeom>
          <a:solidFill>
            <a:srgbClr val="4471C4"/>
          </a:solidFill>
          <a:ln w="12700">
            <a:solidFill>
              <a:srgbClr val="2E528F"/>
            </a:solidFill>
          </a:ln>
        </p:spPr>
        <p:txBody>
          <a:bodyPr vert="horz" wrap="square" lIns="0" tIns="984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algn="ctr">
              <a:lnSpc>
                <a:spcPct val="100000"/>
              </a:lnSpc>
              <a:spcBef>
                <a:spcPts val="775"/>
              </a:spcBef>
            </a:pPr>
            <a:r>
              <a:rPr sz="1400">
                <a:solidFill>
                  <a:srgbClr val="FFFFFF"/>
                </a:solidFill>
                <a:latin typeface="Calibri"/>
                <a:cs typeface="Calibri"/>
              </a:rPr>
              <a:t>Wifi</a:t>
            </a:r>
            <a:endParaRPr sz="1400">
              <a:latin typeface="Calibri"/>
              <a:cs typeface="Calibri"/>
            </a:endParaRPr>
          </a:p>
        </p:txBody>
      </p:sp>
      <p:sp>
        <p:nvSpPr>
          <p:cNvPr id="9" name="object 9"/>
          <p:cNvSpPr txBox="1"/>
          <p:nvPr/>
        </p:nvSpPr>
        <p:spPr>
          <a:xfrm>
            <a:off x="4115412" y="2108522"/>
            <a:ext cx="3646170" cy="224420"/>
          </a:xfrm>
          <a:prstGeom prst="rect">
            <a:avLst/>
          </a:prstGeom>
          <a:solidFill>
            <a:srgbClr val="4471C4"/>
          </a:solidFill>
          <a:ln w="12700">
            <a:solidFill>
              <a:srgbClr val="2E528F"/>
            </a:solidFill>
          </a:ln>
        </p:spPr>
        <p:txBody>
          <a:bodyPr vert="horz" wrap="square" lIns="0" tIns="88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algn="ctr">
              <a:lnSpc>
                <a:spcPct val="100000"/>
              </a:lnSpc>
              <a:spcBef>
                <a:spcPts val="70"/>
              </a:spcBef>
            </a:pPr>
            <a:r>
              <a:rPr sz="1400" spc="-10">
                <a:solidFill>
                  <a:srgbClr val="FFFFFF"/>
                </a:solidFill>
                <a:latin typeface="Calibri"/>
                <a:cs typeface="Calibri"/>
              </a:rPr>
              <a:t>Connectors</a:t>
            </a:r>
            <a:endParaRPr sz="1400">
              <a:latin typeface="Calibri"/>
              <a:cs typeface="Calibri"/>
            </a:endParaRPr>
          </a:p>
        </p:txBody>
      </p:sp>
      <p:sp>
        <p:nvSpPr>
          <p:cNvPr id="10" name="object 10"/>
          <p:cNvSpPr txBox="1"/>
          <p:nvPr/>
        </p:nvSpPr>
        <p:spPr>
          <a:xfrm>
            <a:off x="4165704" y="4428050"/>
            <a:ext cx="3646170" cy="224420"/>
          </a:xfrm>
          <a:prstGeom prst="rect">
            <a:avLst/>
          </a:prstGeom>
          <a:solidFill>
            <a:srgbClr val="4471C4"/>
          </a:solidFill>
          <a:ln w="12700">
            <a:solidFill>
              <a:srgbClr val="2E528F"/>
            </a:solidFill>
          </a:ln>
        </p:spPr>
        <p:txBody>
          <a:bodyPr vert="horz" wrap="square" lIns="0" tIns="88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 algn="ctr">
              <a:lnSpc>
                <a:spcPct val="100000"/>
              </a:lnSpc>
              <a:spcBef>
                <a:spcPts val="70"/>
              </a:spcBef>
            </a:pPr>
            <a:r>
              <a:rPr sz="1400" spc="-10">
                <a:solidFill>
                  <a:srgbClr val="FFFFFF"/>
                </a:solidFill>
                <a:latin typeface="Calibri"/>
                <a:cs typeface="Calibri"/>
              </a:rPr>
              <a:t>Connectors</a:t>
            </a:r>
            <a:endParaRPr sz="1400">
              <a:latin typeface="Calibri"/>
              <a:cs typeface="Calibri"/>
            </a:endParaRPr>
          </a:p>
        </p:txBody>
      </p:sp>
      <p:sp>
        <p:nvSpPr>
          <p:cNvPr id="11" name="object 11"/>
          <p:cNvSpPr txBox="1"/>
          <p:nvPr/>
        </p:nvSpPr>
        <p:spPr>
          <a:xfrm>
            <a:off x="5104107" y="1405957"/>
            <a:ext cx="729614" cy="636072"/>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8920">
              <a:lnSpc>
                <a:spcPts val="1610"/>
              </a:lnSpc>
            </a:pPr>
            <a:r>
              <a:rPr sz="1400">
                <a:solidFill>
                  <a:srgbClr val="FFFFFF"/>
                </a:solidFill>
                <a:latin typeface="Calibri"/>
                <a:cs typeface="Calibri"/>
              </a:rPr>
              <a:t>3G/4G</a:t>
            </a:r>
            <a:endParaRPr sz="1400">
              <a:latin typeface="Calibri"/>
              <a:cs typeface="Calibri"/>
            </a:endParaRPr>
          </a:p>
          <a:p>
            <a:pPr marL="206375">
              <a:lnSpc>
                <a:spcPct val="100000"/>
              </a:lnSpc>
            </a:pPr>
            <a:r>
              <a:rPr sz="1400" spc="-5">
                <a:solidFill>
                  <a:srgbClr val="FFFFFF"/>
                </a:solidFill>
                <a:latin typeface="Calibri"/>
                <a:cs typeface="Calibri"/>
              </a:rPr>
              <a:t>modem</a:t>
            </a:r>
            <a:endParaRPr sz="1400">
              <a:latin typeface="Calibri"/>
              <a:cs typeface="Calibri"/>
            </a:endParaRPr>
          </a:p>
        </p:txBody>
      </p:sp>
      <p:sp>
        <p:nvSpPr>
          <p:cNvPr id="12" name="object 12"/>
          <p:cNvSpPr txBox="1"/>
          <p:nvPr/>
        </p:nvSpPr>
        <p:spPr>
          <a:xfrm>
            <a:off x="6340833" y="1405957"/>
            <a:ext cx="729614" cy="529632"/>
          </a:xfrm>
          <a:prstGeom prst="rect">
            <a:avLst/>
          </a:prstGeom>
          <a:solidFill>
            <a:srgbClr val="4471C4"/>
          </a:solidFill>
          <a:ln w="12700">
            <a:solidFill>
              <a:srgbClr val="2E528F"/>
            </a:solidFill>
          </a:ln>
        </p:spPr>
        <p:txBody>
          <a:bodyPr vert="horz" wrap="square" lIns="0" tIns="977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9235">
              <a:lnSpc>
                <a:spcPct val="100000"/>
              </a:lnSpc>
              <a:spcBef>
                <a:spcPts val="770"/>
              </a:spcBef>
            </a:pPr>
            <a:r>
              <a:rPr sz="1400" spc="-10">
                <a:solidFill>
                  <a:srgbClr val="FFFFFF"/>
                </a:solidFill>
                <a:latin typeface="Calibri"/>
                <a:cs typeface="Calibri"/>
              </a:rPr>
              <a:t>keypad</a:t>
            </a:r>
            <a:endParaRPr sz="1400">
              <a:latin typeface="Calibri"/>
              <a:cs typeface="Calibri"/>
            </a:endParaRPr>
          </a:p>
        </p:txBody>
      </p:sp>
      <p:sp>
        <p:nvSpPr>
          <p:cNvPr id="13" name="object 13"/>
          <p:cNvSpPr txBox="1"/>
          <p:nvPr/>
        </p:nvSpPr>
        <p:spPr>
          <a:xfrm>
            <a:off x="7410681" y="1405957"/>
            <a:ext cx="729614" cy="529632"/>
          </a:xfrm>
          <a:prstGeom prst="rect">
            <a:avLst/>
          </a:prstGeom>
          <a:solidFill>
            <a:srgbClr val="4471C4"/>
          </a:solidFill>
          <a:ln w="12700">
            <a:solidFill>
              <a:srgbClr val="2E528F"/>
            </a:solidFill>
          </a:ln>
        </p:spPr>
        <p:txBody>
          <a:bodyPr vert="horz" wrap="square" lIns="0" tIns="977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1295">
              <a:lnSpc>
                <a:spcPct val="100000"/>
              </a:lnSpc>
              <a:spcBef>
                <a:spcPts val="770"/>
              </a:spcBef>
            </a:pPr>
            <a:r>
              <a:rPr sz="1400" spc="-10">
                <a:solidFill>
                  <a:srgbClr val="FFFFFF"/>
                </a:solidFill>
                <a:latin typeface="Calibri"/>
                <a:cs typeface="Calibri"/>
              </a:rPr>
              <a:t>LCD+tsc</a:t>
            </a:r>
            <a:endParaRPr sz="1400">
              <a:latin typeface="Calibri"/>
              <a:cs typeface="Calibri"/>
            </a:endParaRPr>
          </a:p>
        </p:txBody>
      </p:sp>
      <p:sp>
        <p:nvSpPr>
          <p:cNvPr id="14" name="object 14"/>
          <p:cNvSpPr txBox="1"/>
          <p:nvPr/>
        </p:nvSpPr>
        <p:spPr>
          <a:xfrm>
            <a:off x="3801088" y="4962973"/>
            <a:ext cx="729614" cy="433070"/>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 algn="ctr">
              <a:lnSpc>
                <a:spcPts val="1614"/>
              </a:lnSpc>
            </a:pPr>
            <a:r>
              <a:rPr sz="1400" spc="-5">
                <a:solidFill>
                  <a:srgbClr val="FFFFFF"/>
                </a:solidFill>
                <a:latin typeface="Calibri"/>
                <a:cs typeface="Calibri"/>
              </a:rPr>
              <a:t>Ext</a:t>
            </a:r>
            <a:endParaRPr sz="1400">
              <a:latin typeface="Calibri"/>
              <a:cs typeface="Calibri"/>
            </a:endParaRPr>
          </a:p>
          <a:p>
            <a:pPr marL="635" algn="ctr">
              <a:lnSpc>
                <a:spcPct val="100000"/>
              </a:lnSpc>
            </a:pPr>
            <a:r>
              <a:rPr sz="1400">
                <a:solidFill>
                  <a:srgbClr val="FFFFFF"/>
                </a:solidFill>
                <a:latin typeface="Calibri"/>
                <a:cs typeface="Calibri"/>
              </a:rPr>
              <a:t>memory</a:t>
            </a:r>
            <a:endParaRPr sz="1400">
              <a:latin typeface="Calibri"/>
              <a:cs typeface="Calibri"/>
            </a:endParaRPr>
          </a:p>
        </p:txBody>
      </p:sp>
      <p:sp>
        <p:nvSpPr>
          <p:cNvPr id="15" name="object 15"/>
          <p:cNvSpPr txBox="1"/>
          <p:nvPr/>
        </p:nvSpPr>
        <p:spPr>
          <a:xfrm>
            <a:off x="5016097" y="4961449"/>
            <a:ext cx="729614" cy="433070"/>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 algn="ctr">
              <a:lnSpc>
                <a:spcPts val="1620"/>
              </a:lnSpc>
            </a:pPr>
            <a:r>
              <a:rPr sz="1400" spc="-5">
                <a:solidFill>
                  <a:srgbClr val="FFFFFF"/>
                </a:solidFill>
                <a:latin typeface="Calibri"/>
                <a:cs typeface="Calibri"/>
              </a:rPr>
              <a:t>SD</a:t>
            </a:r>
            <a:endParaRPr sz="1400">
              <a:latin typeface="Calibri"/>
              <a:cs typeface="Calibri"/>
            </a:endParaRPr>
          </a:p>
          <a:p>
            <a:pPr marL="635" algn="ctr">
              <a:lnSpc>
                <a:spcPct val="100000"/>
              </a:lnSpc>
            </a:pPr>
            <a:r>
              <a:rPr sz="1400" spc="-10">
                <a:solidFill>
                  <a:srgbClr val="FFFFFF"/>
                </a:solidFill>
                <a:latin typeface="Calibri"/>
                <a:cs typeface="Calibri"/>
              </a:rPr>
              <a:t>connector</a:t>
            </a:r>
            <a:endParaRPr sz="1400">
              <a:latin typeface="Calibri"/>
              <a:cs typeface="Calibri"/>
            </a:endParaRPr>
          </a:p>
        </p:txBody>
      </p:sp>
      <p:sp>
        <p:nvSpPr>
          <p:cNvPr id="16" name="object 16"/>
          <p:cNvSpPr txBox="1"/>
          <p:nvPr/>
        </p:nvSpPr>
        <p:spPr>
          <a:xfrm>
            <a:off x="6252823" y="4961449"/>
            <a:ext cx="729614" cy="315471"/>
          </a:xfrm>
          <a:prstGeom prst="rect">
            <a:avLst/>
          </a:prstGeom>
          <a:solidFill>
            <a:srgbClr val="4471C4"/>
          </a:solidFill>
          <a:ln w="12700">
            <a:solidFill>
              <a:srgbClr val="2E528F"/>
            </a:solidFill>
          </a:ln>
        </p:spPr>
        <p:txBody>
          <a:bodyPr vert="horz" wrap="square" lIns="0" tIns="990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spcBef>
                <a:spcPts val="780"/>
              </a:spcBef>
            </a:pPr>
            <a:r>
              <a:rPr sz="1400" spc="-60">
                <a:solidFill>
                  <a:srgbClr val="FFFFFF"/>
                </a:solidFill>
                <a:latin typeface="Calibri"/>
                <a:cs typeface="Calibri"/>
              </a:rPr>
              <a:t>AV</a:t>
            </a:r>
            <a:endParaRPr sz="1400">
              <a:latin typeface="Calibri"/>
              <a:cs typeface="Calibri"/>
            </a:endParaRPr>
          </a:p>
        </p:txBody>
      </p:sp>
      <p:sp>
        <p:nvSpPr>
          <p:cNvPr id="17" name="object 17"/>
          <p:cNvSpPr txBox="1"/>
          <p:nvPr/>
        </p:nvSpPr>
        <p:spPr>
          <a:xfrm>
            <a:off x="7322671" y="4961449"/>
            <a:ext cx="729614" cy="433070"/>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 algn="ctr">
              <a:lnSpc>
                <a:spcPts val="1620"/>
              </a:lnSpc>
            </a:pPr>
            <a:r>
              <a:rPr sz="1400">
                <a:solidFill>
                  <a:srgbClr val="FFFFFF"/>
                </a:solidFill>
                <a:latin typeface="Calibri"/>
                <a:cs typeface="Calibri"/>
              </a:rPr>
              <a:t>CAN</a:t>
            </a:r>
            <a:endParaRPr sz="1400">
              <a:latin typeface="Calibri"/>
              <a:cs typeface="Calibri"/>
            </a:endParaRPr>
          </a:p>
          <a:p>
            <a:pPr algn="ctr">
              <a:lnSpc>
                <a:spcPct val="100000"/>
              </a:lnSpc>
            </a:pPr>
            <a:r>
              <a:rPr sz="1400">
                <a:solidFill>
                  <a:srgbClr val="FFFFFF"/>
                </a:solidFill>
                <a:latin typeface="Calibri"/>
                <a:cs typeface="Calibri"/>
              </a:rPr>
              <a:t>TXRX</a:t>
            </a:r>
            <a:endParaRPr sz="1400">
              <a:latin typeface="Calibri"/>
              <a:cs typeface="Calibri"/>
            </a:endParaRPr>
          </a:p>
        </p:txBody>
      </p:sp>
      <p:grpSp>
        <p:nvGrpSpPr>
          <p:cNvPr id="18" name="object 18"/>
          <p:cNvGrpSpPr/>
          <p:nvPr/>
        </p:nvGrpSpPr>
        <p:grpSpPr>
          <a:xfrm>
            <a:off x="7221895" y="2701103"/>
            <a:ext cx="739139" cy="142240"/>
            <a:chOff x="6549897" y="1773682"/>
            <a:chExt cx="985519" cy="142240"/>
          </a:xfrm>
        </p:grpSpPr>
        <p:sp>
          <p:nvSpPr>
            <p:cNvPr id="19" name="object 19"/>
            <p:cNvSpPr/>
            <p:nvPr/>
          </p:nvSpPr>
          <p:spPr>
            <a:xfrm>
              <a:off x="6556247" y="1780032"/>
              <a:ext cx="972819" cy="129539"/>
            </a:xfrm>
            <a:custGeom>
              <a:avLst/>
              <a:gdLst/>
              <a:ahLst/>
              <a:cxnLst/>
              <a:rect l="l" t="t" r="r" b="b"/>
              <a:pathLst>
                <a:path w="972819" h="129538">
                  <a:moveTo>
                    <a:pt x="972311" y="0"/>
                  </a:moveTo>
                  <a:lnTo>
                    <a:pt x="0" y="0"/>
                  </a:lnTo>
                  <a:lnTo>
                    <a:pt x="0" y="129539"/>
                  </a:lnTo>
                  <a:lnTo>
                    <a:pt x="972311" y="129539"/>
                  </a:lnTo>
                  <a:lnTo>
                    <a:pt x="972311"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object 20"/>
            <p:cNvSpPr/>
            <p:nvPr/>
          </p:nvSpPr>
          <p:spPr>
            <a:xfrm>
              <a:off x="6556247" y="1780032"/>
              <a:ext cx="972819" cy="129539"/>
            </a:xfrm>
            <a:custGeom>
              <a:avLst/>
              <a:gdLst/>
              <a:ahLst/>
              <a:cxnLst/>
              <a:rect l="l" t="t" r="r" b="b"/>
              <a:pathLst>
                <a:path w="972819" h="129538">
                  <a:moveTo>
                    <a:pt x="0" y="129539"/>
                  </a:moveTo>
                  <a:lnTo>
                    <a:pt x="972311" y="129539"/>
                  </a:lnTo>
                  <a:lnTo>
                    <a:pt x="972311" y="0"/>
                  </a:lnTo>
                  <a:lnTo>
                    <a:pt x="0" y="0"/>
                  </a:lnTo>
                  <a:lnTo>
                    <a:pt x="0" y="129539"/>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1" name="object 21"/>
          <p:cNvSpPr txBox="1"/>
          <p:nvPr/>
        </p:nvSpPr>
        <p:spPr>
          <a:xfrm>
            <a:off x="7446399" y="2641159"/>
            <a:ext cx="290513" cy="444352"/>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400" spc="-5">
                <a:solidFill>
                  <a:srgbClr val="FFFFFF"/>
                </a:solidFill>
                <a:latin typeface="Calibri"/>
                <a:cs typeface="Calibri"/>
              </a:rPr>
              <a:t>LED0</a:t>
            </a:r>
            <a:endParaRPr sz="1400">
              <a:latin typeface="Calibri"/>
              <a:cs typeface="Calibri"/>
            </a:endParaRPr>
          </a:p>
        </p:txBody>
      </p:sp>
      <p:sp>
        <p:nvSpPr>
          <p:cNvPr id="22" name="object 22"/>
          <p:cNvSpPr txBox="1"/>
          <p:nvPr/>
        </p:nvSpPr>
        <p:spPr>
          <a:xfrm>
            <a:off x="7226658" y="3566988"/>
            <a:ext cx="729614" cy="530915"/>
          </a:xfrm>
          <a:prstGeom prst="rect">
            <a:avLst/>
          </a:prstGeom>
          <a:solidFill>
            <a:srgbClr val="4471C4"/>
          </a:solidFill>
          <a:ln w="12700">
            <a:solidFill>
              <a:srgbClr val="2E528F"/>
            </a:solidFill>
          </a:ln>
        </p:spPr>
        <p:txBody>
          <a:bodyPr vert="horz" wrap="square" lIns="0" tIns="990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270">
              <a:lnSpc>
                <a:spcPct val="100000"/>
              </a:lnSpc>
              <a:spcBef>
                <a:spcPts val="780"/>
              </a:spcBef>
            </a:pPr>
            <a:r>
              <a:rPr sz="1400">
                <a:solidFill>
                  <a:srgbClr val="FFFFFF"/>
                </a:solidFill>
                <a:latin typeface="Calibri"/>
                <a:cs typeface="Calibri"/>
              </a:rPr>
              <a:t>USER</a:t>
            </a:r>
            <a:r>
              <a:rPr sz="1400" spc="-50">
                <a:solidFill>
                  <a:srgbClr val="FFFFFF"/>
                </a:solidFill>
                <a:latin typeface="Calibri"/>
                <a:cs typeface="Calibri"/>
              </a:rPr>
              <a:t> </a:t>
            </a:r>
            <a:r>
              <a:rPr sz="1400" spc="-15">
                <a:solidFill>
                  <a:srgbClr val="FFFFFF"/>
                </a:solidFill>
                <a:latin typeface="Calibri"/>
                <a:cs typeface="Calibri"/>
              </a:rPr>
              <a:t>BTN</a:t>
            </a:r>
            <a:endParaRPr sz="1400">
              <a:latin typeface="Calibri"/>
              <a:cs typeface="Calibri"/>
            </a:endParaRPr>
          </a:p>
        </p:txBody>
      </p:sp>
      <p:sp>
        <p:nvSpPr>
          <p:cNvPr id="23" name="object 23"/>
          <p:cNvSpPr txBox="1"/>
          <p:nvPr/>
        </p:nvSpPr>
        <p:spPr>
          <a:xfrm>
            <a:off x="4165705" y="2629728"/>
            <a:ext cx="729614" cy="314189"/>
          </a:xfrm>
          <a:prstGeom prst="rect">
            <a:avLst/>
          </a:prstGeom>
          <a:solidFill>
            <a:srgbClr val="4471C4"/>
          </a:solidFill>
          <a:ln w="12700">
            <a:solidFill>
              <a:srgbClr val="2E528F"/>
            </a:solidFill>
          </a:ln>
        </p:spPr>
        <p:txBody>
          <a:bodyPr vert="horz" wrap="square" lIns="0" tIns="977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14960">
              <a:lnSpc>
                <a:spcPct val="100000"/>
              </a:lnSpc>
              <a:spcBef>
                <a:spcPts val="770"/>
              </a:spcBef>
            </a:pPr>
            <a:r>
              <a:rPr sz="1400" spc="-30">
                <a:solidFill>
                  <a:srgbClr val="FFFFFF"/>
                </a:solidFill>
                <a:latin typeface="Calibri"/>
                <a:cs typeface="Calibri"/>
              </a:rPr>
              <a:t>JTAG</a:t>
            </a:r>
            <a:endParaRPr sz="1400">
              <a:latin typeface="Calibri"/>
              <a:cs typeface="Calibri"/>
            </a:endParaRPr>
          </a:p>
        </p:txBody>
      </p:sp>
      <p:sp>
        <p:nvSpPr>
          <p:cNvPr id="24" name="object 24"/>
          <p:cNvSpPr txBox="1"/>
          <p:nvPr/>
        </p:nvSpPr>
        <p:spPr>
          <a:xfrm>
            <a:off x="3150719" y="3851976"/>
            <a:ext cx="552450" cy="433070"/>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620"/>
              </a:lnSpc>
            </a:pPr>
            <a:r>
              <a:rPr sz="1400" spc="-5">
                <a:solidFill>
                  <a:srgbClr val="FFFFFF"/>
                </a:solidFill>
                <a:latin typeface="Calibri"/>
                <a:cs typeface="Calibri"/>
              </a:rPr>
              <a:t>DC</a:t>
            </a:r>
            <a:endParaRPr sz="1400">
              <a:latin typeface="Calibri"/>
              <a:cs typeface="Calibri"/>
            </a:endParaRPr>
          </a:p>
          <a:p>
            <a:pPr algn="ctr">
              <a:lnSpc>
                <a:spcPct val="100000"/>
              </a:lnSpc>
            </a:pPr>
            <a:r>
              <a:rPr sz="1400" spc="-5">
                <a:solidFill>
                  <a:srgbClr val="FFFFFF"/>
                </a:solidFill>
                <a:latin typeface="Calibri"/>
                <a:cs typeface="Calibri"/>
              </a:rPr>
              <a:t>power</a:t>
            </a:r>
            <a:endParaRPr sz="1400">
              <a:latin typeface="Calibri"/>
              <a:cs typeface="Calibri"/>
            </a:endParaRPr>
          </a:p>
        </p:txBody>
      </p:sp>
      <p:sp>
        <p:nvSpPr>
          <p:cNvPr id="25" name="object 25"/>
          <p:cNvSpPr txBox="1"/>
          <p:nvPr/>
        </p:nvSpPr>
        <p:spPr>
          <a:xfrm>
            <a:off x="3150719" y="2631253"/>
            <a:ext cx="650558" cy="530273"/>
          </a:xfrm>
          <a:prstGeom prst="rect">
            <a:avLst/>
          </a:prstGeom>
          <a:solidFill>
            <a:srgbClr val="4471C4"/>
          </a:solidFill>
          <a:ln w="12700">
            <a:solidFill>
              <a:srgbClr val="2E528F"/>
            </a:solidFill>
          </a:ln>
        </p:spPr>
        <p:txBody>
          <a:bodyPr vert="horz" wrap="square" lIns="0" tIns="984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8745">
              <a:lnSpc>
                <a:spcPct val="100000"/>
              </a:lnSpc>
              <a:spcBef>
                <a:spcPts val="775"/>
              </a:spcBef>
            </a:pPr>
            <a:r>
              <a:rPr sz="1400" spc="-5">
                <a:solidFill>
                  <a:srgbClr val="FFFFFF"/>
                </a:solidFill>
                <a:latin typeface="Calibri"/>
                <a:cs typeface="Calibri"/>
              </a:rPr>
              <a:t>Ethernet</a:t>
            </a:r>
            <a:endParaRPr sz="1400">
              <a:latin typeface="Calibri"/>
              <a:cs typeface="Calibri"/>
            </a:endParaRPr>
          </a:p>
        </p:txBody>
      </p:sp>
      <p:grpSp>
        <p:nvGrpSpPr>
          <p:cNvPr id="26" name="object 26"/>
          <p:cNvGrpSpPr/>
          <p:nvPr/>
        </p:nvGrpSpPr>
        <p:grpSpPr>
          <a:xfrm>
            <a:off x="7221895" y="2883982"/>
            <a:ext cx="739139" cy="140970"/>
            <a:chOff x="6549897" y="1956561"/>
            <a:chExt cx="985519" cy="140970"/>
          </a:xfrm>
        </p:grpSpPr>
        <p:sp>
          <p:nvSpPr>
            <p:cNvPr id="27" name="object 27"/>
            <p:cNvSpPr/>
            <p:nvPr/>
          </p:nvSpPr>
          <p:spPr>
            <a:xfrm>
              <a:off x="6556247" y="1962911"/>
              <a:ext cx="972819" cy="128270"/>
            </a:xfrm>
            <a:custGeom>
              <a:avLst/>
              <a:gdLst/>
              <a:ahLst/>
              <a:cxnLst/>
              <a:rect l="l" t="t" r="r" b="b"/>
              <a:pathLst>
                <a:path w="972819" h="128269">
                  <a:moveTo>
                    <a:pt x="972311" y="0"/>
                  </a:moveTo>
                  <a:lnTo>
                    <a:pt x="0" y="0"/>
                  </a:lnTo>
                  <a:lnTo>
                    <a:pt x="0" y="128015"/>
                  </a:lnTo>
                  <a:lnTo>
                    <a:pt x="972311" y="128015"/>
                  </a:lnTo>
                  <a:lnTo>
                    <a:pt x="972311"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object 28"/>
            <p:cNvSpPr/>
            <p:nvPr/>
          </p:nvSpPr>
          <p:spPr>
            <a:xfrm>
              <a:off x="6556247" y="1962911"/>
              <a:ext cx="972819" cy="128270"/>
            </a:xfrm>
            <a:custGeom>
              <a:avLst/>
              <a:gdLst/>
              <a:ahLst/>
              <a:cxnLst/>
              <a:rect l="l" t="t" r="r" b="b"/>
              <a:pathLst>
                <a:path w="972819" h="128269">
                  <a:moveTo>
                    <a:pt x="0" y="128015"/>
                  </a:moveTo>
                  <a:lnTo>
                    <a:pt x="972311" y="128015"/>
                  </a:lnTo>
                  <a:lnTo>
                    <a:pt x="972311" y="0"/>
                  </a:lnTo>
                  <a:lnTo>
                    <a:pt x="0" y="0"/>
                  </a:lnTo>
                  <a:lnTo>
                    <a:pt x="0" y="128015"/>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9" name="object 29"/>
          <p:cNvSpPr txBox="1"/>
          <p:nvPr/>
        </p:nvSpPr>
        <p:spPr>
          <a:xfrm>
            <a:off x="7446399" y="2823659"/>
            <a:ext cx="290513" cy="444352"/>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400" spc="-5">
                <a:solidFill>
                  <a:srgbClr val="FFFFFF"/>
                </a:solidFill>
                <a:latin typeface="Calibri"/>
                <a:cs typeface="Calibri"/>
              </a:rPr>
              <a:t>LED1</a:t>
            </a:r>
            <a:endParaRPr sz="1400">
              <a:latin typeface="Calibri"/>
              <a:cs typeface="Calibri"/>
            </a:endParaRPr>
          </a:p>
        </p:txBody>
      </p:sp>
      <p:grpSp>
        <p:nvGrpSpPr>
          <p:cNvPr id="30" name="object 30"/>
          <p:cNvGrpSpPr/>
          <p:nvPr/>
        </p:nvGrpSpPr>
        <p:grpSpPr>
          <a:xfrm>
            <a:off x="7221895" y="3085150"/>
            <a:ext cx="739139" cy="142240"/>
            <a:chOff x="6549897" y="2157729"/>
            <a:chExt cx="985519" cy="142240"/>
          </a:xfrm>
        </p:grpSpPr>
        <p:sp>
          <p:nvSpPr>
            <p:cNvPr id="31" name="object 31"/>
            <p:cNvSpPr/>
            <p:nvPr/>
          </p:nvSpPr>
          <p:spPr>
            <a:xfrm>
              <a:off x="6556247" y="2164079"/>
              <a:ext cx="972819" cy="129539"/>
            </a:xfrm>
            <a:custGeom>
              <a:avLst/>
              <a:gdLst/>
              <a:ahLst/>
              <a:cxnLst/>
              <a:rect l="l" t="t" r="r" b="b"/>
              <a:pathLst>
                <a:path w="972819" h="129538">
                  <a:moveTo>
                    <a:pt x="972311" y="0"/>
                  </a:moveTo>
                  <a:lnTo>
                    <a:pt x="0" y="0"/>
                  </a:lnTo>
                  <a:lnTo>
                    <a:pt x="0" y="129539"/>
                  </a:lnTo>
                  <a:lnTo>
                    <a:pt x="972311" y="129539"/>
                  </a:lnTo>
                  <a:lnTo>
                    <a:pt x="972311"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2" name="object 32"/>
            <p:cNvSpPr/>
            <p:nvPr/>
          </p:nvSpPr>
          <p:spPr>
            <a:xfrm>
              <a:off x="6556247" y="2164079"/>
              <a:ext cx="972819" cy="129539"/>
            </a:xfrm>
            <a:custGeom>
              <a:avLst/>
              <a:gdLst/>
              <a:ahLst/>
              <a:cxnLst/>
              <a:rect l="l" t="t" r="r" b="b"/>
              <a:pathLst>
                <a:path w="972819" h="129538">
                  <a:moveTo>
                    <a:pt x="0" y="129539"/>
                  </a:moveTo>
                  <a:lnTo>
                    <a:pt x="972311" y="129539"/>
                  </a:lnTo>
                  <a:lnTo>
                    <a:pt x="972311" y="0"/>
                  </a:lnTo>
                  <a:lnTo>
                    <a:pt x="0" y="0"/>
                  </a:lnTo>
                  <a:lnTo>
                    <a:pt x="0" y="129539"/>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33" name="object 33"/>
          <p:cNvSpPr txBox="1"/>
          <p:nvPr/>
        </p:nvSpPr>
        <p:spPr>
          <a:xfrm>
            <a:off x="7446399" y="3025461"/>
            <a:ext cx="290513" cy="444352"/>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400" spc="-5">
                <a:solidFill>
                  <a:srgbClr val="FFFFFF"/>
                </a:solidFill>
                <a:latin typeface="Calibri"/>
                <a:cs typeface="Calibri"/>
              </a:rPr>
              <a:t>LED2</a:t>
            </a:r>
            <a:endParaRPr sz="1400">
              <a:latin typeface="Calibri"/>
              <a:cs typeface="Calibri"/>
            </a:endParaRPr>
          </a:p>
        </p:txBody>
      </p:sp>
      <p:sp>
        <p:nvSpPr>
          <p:cNvPr id="34" name="object 34"/>
          <p:cNvSpPr txBox="1"/>
          <p:nvPr/>
        </p:nvSpPr>
        <p:spPr>
          <a:xfrm>
            <a:off x="8238213" y="2390460"/>
            <a:ext cx="651510" cy="433070"/>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655">
              <a:lnSpc>
                <a:spcPts val="1610"/>
              </a:lnSpc>
            </a:pPr>
            <a:r>
              <a:rPr sz="1400">
                <a:solidFill>
                  <a:srgbClr val="FFFFFF"/>
                </a:solidFill>
                <a:latin typeface="Calibri"/>
                <a:cs typeface="Calibri"/>
              </a:rPr>
              <a:t>USB</a:t>
            </a:r>
            <a:endParaRPr sz="1400">
              <a:latin typeface="Calibri"/>
              <a:cs typeface="Calibri"/>
            </a:endParaRPr>
          </a:p>
          <a:p>
            <a:pPr marL="236220">
              <a:lnSpc>
                <a:spcPct val="100000"/>
              </a:lnSpc>
            </a:pPr>
            <a:r>
              <a:rPr sz="1400" spc="-5">
                <a:solidFill>
                  <a:srgbClr val="FFFFFF"/>
                </a:solidFill>
                <a:latin typeface="Calibri"/>
                <a:cs typeface="Calibri"/>
              </a:rPr>
              <a:t>HOST</a:t>
            </a:r>
            <a:endParaRPr sz="1400">
              <a:latin typeface="Calibri"/>
              <a:cs typeface="Calibri"/>
            </a:endParaRPr>
          </a:p>
        </p:txBody>
      </p:sp>
      <p:sp>
        <p:nvSpPr>
          <p:cNvPr id="35" name="object 35"/>
          <p:cNvSpPr txBox="1"/>
          <p:nvPr/>
        </p:nvSpPr>
        <p:spPr>
          <a:xfrm>
            <a:off x="4178277" y="3435925"/>
            <a:ext cx="729614" cy="314830"/>
          </a:xfrm>
          <a:prstGeom prst="rect">
            <a:avLst/>
          </a:prstGeom>
          <a:solidFill>
            <a:srgbClr val="4471C4"/>
          </a:solidFill>
          <a:ln w="12700">
            <a:solidFill>
              <a:srgbClr val="2E528F"/>
            </a:solidFill>
          </a:ln>
        </p:spPr>
        <p:txBody>
          <a:bodyPr vert="horz" wrap="square" lIns="0" tIns="984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2575">
              <a:lnSpc>
                <a:spcPct val="100000"/>
              </a:lnSpc>
              <a:spcBef>
                <a:spcPts val="775"/>
              </a:spcBef>
            </a:pPr>
            <a:r>
              <a:rPr sz="1400">
                <a:solidFill>
                  <a:srgbClr val="FFFFFF"/>
                </a:solidFill>
                <a:latin typeface="Calibri"/>
                <a:cs typeface="Calibri"/>
              </a:rPr>
              <a:t>DDR3</a:t>
            </a:r>
            <a:endParaRPr sz="1400">
              <a:latin typeface="Calibri"/>
              <a:cs typeface="Calibri"/>
            </a:endParaRPr>
          </a:p>
        </p:txBody>
      </p:sp>
      <p:grpSp>
        <p:nvGrpSpPr>
          <p:cNvPr id="36" name="object 36"/>
          <p:cNvGrpSpPr/>
          <p:nvPr/>
        </p:nvGrpSpPr>
        <p:grpSpPr>
          <a:xfrm>
            <a:off x="4120555" y="1839535"/>
            <a:ext cx="3683318" cy="3131185"/>
            <a:chOff x="2414777" y="912113"/>
            <a:chExt cx="4911090" cy="3131185"/>
          </a:xfrm>
        </p:grpSpPr>
        <p:sp>
          <p:nvSpPr>
            <p:cNvPr id="37" name="object 37"/>
            <p:cNvSpPr/>
            <p:nvPr/>
          </p:nvSpPr>
          <p:spPr>
            <a:xfrm>
              <a:off x="3448050" y="1436369"/>
              <a:ext cx="3108960" cy="2083435"/>
            </a:xfrm>
            <a:custGeom>
              <a:avLst/>
              <a:gdLst/>
              <a:ahLst/>
              <a:cxnLst/>
              <a:rect l="l" t="t" r="r" b="b"/>
              <a:pathLst>
                <a:path w="3108959" h="2083435">
                  <a:moveTo>
                    <a:pt x="721106" y="1203960"/>
                  </a:moveTo>
                  <a:lnTo>
                    <a:pt x="695706" y="1191260"/>
                  </a:lnTo>
                  <a:lnTo>
                    <a:pt x="644906" y="1165860"/>
                  </a:lnTo>
                  <a:lnTo>
                    <a:pt x="644906" y="1191260"/>
                  </a:lnTo>
                  <a:lnTo>
                    <a:pt x="356235" y="1191260"/>
                  </a:lnTo>
                  <a:lnTo>
                    <a:pt x="356235" y="1275969"/>
                  </a:lnTo>
                  <a:lnTo>
                    <a:pt x="92964" y="1275969"/>
                  </a:lnTo>
                  <a:lnTo>
                    <a:pt x="92964" y="1250569"/>
                  </a:lnTo>
                  <a:lnTo>
                    <a:pt x="16764" y="1288669"/>
                  </a:lnTo>
                  <a:lnTo>
                    <a:pt x="92964" y="1326769"/>
                  </a:lnTo>
                  <a:lnTo>
                    <a:pt x="92964" y="1301369"/>
                  </a:lnTo>
                  <a:lnTo>
                    <a:pt x="381635" y="1301369"/>
                  </a:lnTo>
                  <a:lnTo>
                    <a:pt x="381635" y="1288669"/>
                  </a:lnTo>
                  <a:lnTo>
                    <a:pt x="381635" y="1275969"/>
                  </a:lnTo>
                  <a:lnTo>
                    <a:pt x="381635" y="1216660"/>
                  </a:lnTo>
                  <a:lnTo>
                    <a:pt x="644906" y="1216660"/>
                  </a:lnTo>
                  <a:lnTo>
                    <a:pt x="644906" y="1242060"/>
                  </a:lnTo>
                  <a:lnTo>
                    <a:pt x="695706" y="1216660"/>
                  </a:lnTo>
                  <a:lnTo>
                    <a:pt x="721106" y="1203960"/>
                  </a:lnTo>
                  <a:close/>
                </a:path>
                <a:path w="3108959" h="2083435">
                  <a:moveTo>
                    <a:pt x="736600" y="889127"/>
                  </a:moveTo>
                  <a:lnTo>
                    <a:pt x="711200" y="876427"/>
                  </a:lnTo>
                  <a:lnTo>
                    <a:pt x="660400" y="851027"/>
                  </a:lnTo>
                  <a:lnTo>
                    <a:pt x="660400" y="876427"/>
                  </a:lnTo>
                  <a:lnTo>
                    <a:pt x="416052" y="876427"/>
                  </a:lnTo>
                  <a:lnTo>
                    <a:pt x="416052" y="495808"/>
                  </a:lnTo>
                  <a:lnTo>
                    <a:pt x="416052" y="483108"/>
                  </a:lnTo>
                  <a:lnTo>
                    <a:pt x="416052" y="470408"/>
                  </a:lnTo>
                  <a:lnTo>
                    <a:pt x="76200" y="470408"/>
                  </a:lnTo>
                  <a:lnTo>
                    <a:pt x="76200" y="445008"/>
                  </a:lnTo>
                  <a:lnTo>
                    <a:pt x="0" y="483108"/>
                  </a:lnTo>
                  <a:lnTo>
                    <a:pt x="76200" y="521208"/>
                  </a:lnTo>
                  <a:lnTo>
                    <a:pt x="76200" y="495808"/>
                  </a:lnTo>
                  <a:lnTo>
                    <a:pt x="390652" y="495808"/>
                  </a:lnTo>
                  <a:lnTo>
                    <a:pt x="390652" y="901827"/>
                  </a:lnTo>
                  <a:lnTo>
                    <a:pt x="660400" y="901827"/>
                  </a:lnTo>
                  <a:lnTo>
                    <a:pt x="660400" y="927227"/>
                  </a:lnTo>
                  <a:lnTo>
                    <a:pt x="711200" y="901827"/>
                  </a:lnTo>
                  <a:lnTo>
                    <a:pt x="736600" y="889127"/>
                  </a:lnTo>
                  <a:close/>
                </a:path>
                <a:path w="3108959" h="2083435">
                  <a:moveTo>
                    <a:pt x="1365758" y="1539240"/>
                  </a:moveTo>
                  <a:lnTo>
                    <a:pt x="1359408" y="1526540"/>
                  </a:lnTo>
                  <a:lnTo>
                    <a:pt x="1327658" y="1463040"/>
                  </a:lnTo>
                  <a:lnTo>
                    <a:pt x="1289558" y="1539240"/>
                  </a:lnTo>
                  <a:lnTo>
                    <a:pt x="1314958" y="1539240"/>
                  </a:lnTo>
                  <a:lnTo>
                    <a:pt x="1314958" y="1760347"/>
                  </a:lnTo>
                  <a:lnTo>
                    <a:pt x="1209548" y="1760347"/>
                  </a:lnTo>
                  <a:lnTo>
                    <a:pt x="1209548" y="2006854"/>
                  </a:lnTo>
                  <a:lnTo>
                    <a:pt x="1184148" y="2006854"/>
                  </a:lnTo>
                  <a:lnTo>
                    <a:pt x="1222248" y="2083054"/>
                  </a:lnTo>
                  <a:lnTo>
                    <a:pt x="1253998" y="2019554"/>
                  </a:lnTo>
                  <a:lnTo>
                    <a:pt x="1260348" y="2006854"/>
                  </a:lnTo>
                  <a:lnTo>
                    <a:pt x="1234948" y="2006854"/>
                  </a:lnTo>
                  <a:lnTo>
                    <a:pt x="1234948" y="1785747"/>
                  </a:lnTo>
                  <a:lnTo>
                    <a:pt x="1340358" y="1785747"/>
                  </a:lnTo>
                  <a:lnTo>
                    <a:pt x="1340358" y="1760347"/>
                  </a:lnTo>
                  <a:lnTo>
                    <a:pt x="1340358" y="1539240"/>
                  </a:lnTo>
                  <a:lnTo>
                    <a:pt x="1365758" y="1539240"/>
                  </a:lnTo>
                  <a:close/>
                </a:path>
                <a:path w="3108959" h="2083435">
                  <a:moveTo>
                    <a:pt x="1497584" y="76200"/>
                  </a:moveTo>
                  <a:lnTo>
                    <a:pt x="1491234" y="63500"/>
                  </a:lnTo>
                  <a:lnTo>
                    <a:pt x="1459484" y="0"/>
                  </a:lnTo>
                  <a:lnTo>
                    <a:pt x="1421384" y="76200"/>
                  </a:lnTo>
                  <a:lnTo>
                    <a:pt x="1446784" y="76200"/>
                  </a:lnTo>
                  <a:lnTo>
                    <a:pt x="1446784" y="338201"/>
                  </a:lnTo>
                  <a:lnTo>
                    <a:pt x="1209548" y="338201"/>
                  </a:lnTo>
                  <a:lnTo>
                    <a:pt x="1209548" y="625729"/>
                  </a:lnTo>
                  <a:lnTo>
                    <a:pt x="1184148" y="625729"/>
                  </a:lnTo>
                  <a:lnTo>
                    <a:pt x="1222248" y="701929"/>
                  </a:lnTo>
                  <a:lnTo>
                    <a:pt x="1253998" y="638429"/>
                  </a:lnTo>
                  <a:lnTo>
                    <a:pt x="1260348" y="625729"/>
                  </a:lnTo>
                  <a:lnTo>
                    <a:pt x="1234948" y="625729"/>
                  </a:lnTo>
                  <a:lnTo>
                    <a:pt x="1234948" y="363601"/>
                  </a:lnTo>
                  <a:lnTo>
                    <a:pt x="1472184" y="363601"/>
                  </a:lnTo>
                  <a:lnTo>
                    <a:pt x="1472184" y="338201"/>
                  </a:lnTo>
                  <a:lnTo>
                    <a:pt x="1472184" y="76200"/>
                  </a:lnTo>
                  <a:lnTo>
                    <a:pt x="1497584" y="76200"/>
                  </a:lnTo>
                  <a:close/>
                </a:path>
                <a:path w="3108959" h="2083435">
                  <a:moveTo>
                    <a:pt x="3106166" y="591312"/>
                  </a:moveTo>
                  <a:lnTo>
                    <a:pt x="3080766" y="578612"/>
                  </a:lnTo>
                  <a:lnTo>
                    <a:pt x="3029966" y="553212"/>
                  </a:lnTo>
                  <a:lnTo>
                    <a:pt x="3029966" y="578612"/>
                  </a:lnTo>
                  <a:lnTo>
                    <a:pt x="2507361" y="578612"/>
                  </a:lnTo>
                  <a:lnTo>
                    <a:pt x="2507361" y="936752"/>
                  </a:lnTo>
                  <a:lnTo>
                    <a:pt x="2010156" y="936752"/>
                  </a:lnTo>
                  <a:lnTo>
                    <a:pt x="2010156" y="911352"/>
                  </a:lnTo>
                  <a:lnTo>
                    <a:pt x="1933956" y="949452"/>
                  </a:lnTo>
                  <a:lnTo>
                    <a:pt x="2010156" y="987552"/>
                  </a:lnTo>
                  <a:lnTo>
                    <a:pt x="2010156" y="962152"/>
                  </a:lnTo>
                  <a:lnTo>
                    <a:pt x="2532761" y="962152"/>
                  </a:lnTo>
                  <a:lnTo>
                    <a:pt x="2532761" y="949452"/>
                  </a:lnTo>
                  <a:lnTo>
                    <a:pt x="2532761" y="936752"/>
                  </a:lnTo>
                  <a:lnTo>
                    <a:pt x="2532761" y="604012"/>
                  </a:lnTo>
                  <a:lnTo>
                    <a:pt x="3029966" y="604012"/>
                  </a:lnTo>
                  <a:lnTo>
                    <a:pt x="3029966" y="629412"/>
                  </a:lnTo>
                  <a:lnTo>
                    <a:pt x="3080766" y="604012"/>
                  </a:lnTo>
                  <a:lnTo>
                    <a:pt x="3106166" y="591312"/>
                  </a:lnTo>
                  <a:close/>
                </a:path>
                <a:path w="3108959" h="2083435">
                  <a:moveTo>
                    <a:pt x="3108706" y="1421765"/>
                  </a:moveTo>
                  <a:lnTo>
                    <a:pt x="3083306" y="1409065"/>
                  </a:lnTo>
                  <a:lnTo>
                    <a:pt x="3032506" y="1383665"/>
                  </a:lnTo>
                  <a:lnTo>
                    <a:pt x="3032506" y="1409065"/>
                  </a:lnTo>
                  <a:lnTo>
                    <a:pt x="2538603" y="1409065"/>
                  </a:lnTo>
                  <a:lnTo>
                    <a:pt x="2538603" y="1265428"/>
                  </a:lnTo>
                  <a:lnTo>
                    <a:pt x="2538603" y="1252728"/>
                  </a:lnTo>
                  <a:lnTo>
                    <a:pt x="2538603" y="1240028"/>
                  </a:lnTo>
                  <a:lnTo>
                    <a:pt x="2019300" y="1240028"/>
                  </a:lnTo>
                  <a:lnTo>
                    <a:pt x="2019300" y="1214628"/>
                  </a:lnTo>
                  <a:lnTo>
                    <a:pt x="1943100" y="1252728"/>
                  </a:lnTo>
                  <a:lnTo>
                    <a:pt x="2019300" y="1290828"/>
                  </a:lnTo>
                  <a:lnTo>
                    <a:pt x="2019300" y="1265428"/>
                  </a:lnTo>
                  <a:lnTo>
                    <a:pt x="2513203" y="1265428"/>
                  </a:lnTo>
                  <a:lnTo>
                    <a:pt x="2513203" y="1434465"/>
                  </a:lnTo>
                  <a:lnTo>
                    <a:pt x="3032506" y="1434465"/>
                  </a:lnTo>
                  <a:lnTo>
                    <a:pt x="3032506" y="1459865"/>
                  </a:lnTo>
                  <a:lnTo>
                    <a:pt x="3083306" y="1434465"/>
                  </a:lnTo>
                  <a:lnTo>
                    <a:pt x="3108706" y="1421765"/>
                  </a:lnTo>
                  <a:close/>
                </a:path>
              </a:pathLst>
            </a:custGeom>
            <a:solidFill>
              <a:srgbClr val="FFFF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38" name="object 38"/>
            <p:cNvPicPr/>
            <p:nvPr/>
          </p:nvPicPr>
          <p:blipFill>
            <a:blip r:embed="rId2" cstate="print"/>
            <a:stretch>
              <a:fillRect/>
            </a:stretch>
          </p:blipFill>
          <p:spPr>
            <a:xfrm>
              <a:off x="2554985" y="912113"/>
              <a:ext cx="76200" cy="233680"/>
            </a:xfrm>
            <a:prstGeom prst="rect">
              <a:avLst/>
            </a:prstGeom>
          </p:spPr>
        </p:pic>
        <p:sp>
          <p:nvSpPr>
            <p:cNvPr id="39" name="object 39"/>
            <p:cNvSpPr/>
            <p:nvPr/>
          </p:nvSpPr>
          <p:spPr>
            <a:xfrm>
              <a:off x="2414778" y="912113"/>
              <a:ext cx="4911090" cy="3131185"/>
            </a:xfrm>
            <a:custGeom>
              <a:avLst/>
              <a:gdLst/>
              <a:ahLst/>
              <a:cxnLst/>
              <a:rect l="l" t="t" r="r" b="b"/>
              <a:pathLst>
                <a:path w="4911090" h="3131185">
                  <a:moveTo>
                    <a:pt x="216789" y="2926080"/>
                  </a:moveTo>
                  <a:lnTo>
                    <a:pt x="210439" y="2913380"/>
                  </a:lnTo>
                  <a:lnTo>
                    <a:pt x="178689" y="2849880"/>
                  </a:lnTo>
                  <a:lnTo>
                    <a:pt x="140589" y="2926080"/>
                  </a:lnTo>
                  <a:lnTo>
                    <a:pt x="165989" y="2926080"/>
                  </a:lnTo>
                  <a:lnTo>
                    <a:pt x="165989" y="2977388"/>
                  </a:lnTo>
                  <a:lnTo>
                    <a:pt x="25400" y="2977388"/>
                  </a:lnTo>
                  <a:lnTo>
                    <a:pt x="25400" y="3054223"/>
                  </a:lnTo>
                  <a:lnTo>
                    <a:pt x="0" y="3054223"/>
                  </a:lnTo>
                  <a:lnTo>
                    <a:pt x="38100" y="3130423"/>
                  </a:lnTo>
                  <a:lnTo>
                    <a:pt x="69850" y="3066923"/>
                  </a:lnTo>
                  <a:lnTo>
                    <a:pt x="76200" y="3054223"/>
                  </a:lnTo>
                  <a:lnTo>
                    <a:pt x="50800" y="3054223"/>
                  </a:lnTo>
                  <a:lnTo>
                    <a:pt x="50800" y="3002788"/>
                  </a:lnTo>
                  <a:lnTo>
                    <a:pt x="191389" y="3002788"/>
                  </a:lnTo>
                  <a:lnTo>
                    <a:pt x="191389" y="2977388"/>
                  </a:lnTo>
                  <a:lnTo>
                    <a:pt x="191389" y="2926080"/>
                  </a:lnTo>
                  <a:lnTo>
                    <a:pt x="216789" y="2926080"/>
                  </a:lnTo>
                  <a:close/>
                </a:path>
                <a:path w="4911090" h="3131185">
                  <a:moveTo>
                    <a:pt x="1623060" y="2932176"/>
                  </a:moveTo>
                  <a:lnTo>
                    <a:pt x="1616710" y="2919476"/>
                  </a:lnTo>
                  <a:lnTo>
                    <a:pt x="1584960" y="2855976"/>
                  </a:lnTo>
                  <a:lnTo>
                    <a:pt x="1546860" y="2932176"/>
                  </a:lnTo>
                  <a:lnTo>
                    <a:pt x="1572260" y="2932176"/>
                  </a:lnTo>
                  <a:lnTo>
                    <a:pt x="1572260" y="3048889"/>
                  </a:lnTo>
                  <a:lnTo>
                    <a:pt x="1546860" y="3048889"/>
                  </a:lnTo>
                  <a:lnTo>
                    <a:pt x="1584960" y="3125089"/>
                  </a:lnTo>
                  <a:lnTo>
                    <a:pt x="1616710" y="3061589"/>
                  </a:lnTo>
                  <a:lnTo>
                    <a:pt x="1623060" y="3048889"/>
                  </a:lnTo>
                  <a:lnTo>
                    <a:pt x="1597660" y="3048889"/>
                  </a:lnTo>
                  <a:lnTo>
                    <a:pt x="1597660" y="2932176"/>
                  </a:lnTo>
                  <a:lnTo>
                    <a:pt x="1623060" y="2932176"/>
                  </a:lnTo>
                  <a:close/>
                </a:path>
                <a:path w="4911090" h="3131185">
                  <a:moveTo>
                    <a:pt x="1732788" y="76200"/>
                  </a:moveTo>
                  <a:lnTo>
                    <a:pt x="1726438" y="63500"/>
                  </a:lnTo>
                  <a:lnTo>
                    <a:pt x="1694688" y="0"/>
                  </a:lnTo>
                  <a:lnTo>
                    <a:pt x="1656588" y="76200"/>
                  </a:lnTo>
                  <a:lnTo>
                    <a:pt x="1681988" y="76200"/>
                  </a:lnTo>
                  <a:lnTo>
                    <a:pt x="1681988" y="192913"/>
                  </a:lnTo>
                  <a:lnTo>
                    <a:pt x="1656588" y="192913"/>
                  </a:lnTo>
                  <a:lnTo>
                    <a:pt x="1694688" y="269113"/>
                  </a:lnTo>
                  <a:lnTo>
                    <a:pt x="1726438" y="205613"/>
                  </a:lnTo>
                  <a:lnTo>
                    <a:pt x="1732788" y="192913"/>
                  </a:lnTo>
                  <a:lnTo>
                    <a:pt x="1707388" y="192913"/>
                  </a:lnTo>
                  <a:lnTo>
                    <a:pt x="1707388" y="76200"/>
                  </a:lnTo>
                  <a:lnTo>
                    <a:pt x="1732788" y="76200"/>
                  </a:lnTo>
                  <a:close/>
                </a:path>
                <a:path w="4911090" h="3131185">
                  <a:moveTo>
                    <a:pt x="3293364" y="2938272"/>
                  </a:moveTo>
                  <a:lnTo>
                    <a:pt x="3287014" y="2925572"/>
                  </a:lnTo>
                  <a:lnTo>
                    <a:pt x="3255264" y="2862072"/>
                  </a:lnTo>
                  <a:lnTo>
                    <a:pt x="3217164" y="2938272"/>
                  </a:lnTo>
                  <a:lnTo>
                    <a:pt x="3242564" y="2938272"/>
                  </a:lnTo>
                  <a:lnTo>
                    <a:pt x="3242564" y="3054985"/>
                  </a:lnTo>
                  <a:lnTo>
                    <a:pt x="3217164" y="3054985"/>
                  </a:lnTo>
                  <a:lnTo>
                    <a:pt x="3255264" y="3131185"/>
                  </a:lnTo>
                  <a:lnTo>
                    <a:pt x="3287014" y="3067685"/>
                  </a:lnTo>
                  <a:lnTo>
                    <a:pt x="3293364" y="3054985"/>
                  </a:lnTo>
                  <a:lnTo>
                    <a:pt x="3267964" y="3054985"/>
                  </a:lnTo>
                  <a:lnTo>
                    <a:pt x="3267964" y="2938272"/>
                  </a:lnTo>
                  <a:lnTo>
                    <a:pt x="3293364" y="2938272"/>
                  </a:lnTo>
                  <a:close/>
                </a:path>
                <a:path w="4911090" h="3131185">
                  <a:moveTo>
                    <a:pt x="3480816" y="76200"/>
                  </a:moveTo>
                  <a:lnTo>
                    <a:pt x="3474466" y="63500"/>
                  </a:lnTo>
                  <a:lnTo>
                    <a:pt x="3442716" y="0"/>
                  </a:lnTo>
                  <a:lnTo>
                    <a:pt x="3404616" y="76200"/>
                  </a:lnTo>
                  <a:lnTo>
                    <a:pt x="3430016" y="76200"/>
                  </a:lnTo>
                  <a:lnTo>
                    <a:pt x="3430016" y="192913"/>
                  </a:lnTo>
                  <a:lnTo>
                    <a:pt x="3404616" y="192913"/>
                  </a:lnTo>
                  <a:lnTo>
                    <a:pt x="3442716" y="269113"/>
                  </a:lnTo>
                  <a:lnTo>
                    <a:pt x="3474466" y="205613"/>
                  </a:lnTo>
                  <a:lnTo>
                    <a:pt x="3480816" y="192913"/>
                  </a:lnTo>
                  <a:lnTo>
                    <a:pt x="3455416" y="192913"/>
                  </a:lnTo>
                  <a:lnTo>
                    <a:pt x="3455416" y="76200"/>
                  </a:lnTo>
                  <a:lnTo>
                    <a:pt x="3480816" y="76200"/>
                  </a:lnTo>
                  <a:close/>
                </a:path>
                <a:path w="4911090" h="3131185">
                  <a:moveTo>
                    <a:pt x="4794504" y="2930652"/>
                  </a:moveTo>
                  <a:lnTo>
                    <a:pt x="4788154" y="2917952"/>
                  </a:lnTo>
                  <a:lnTo>
                    <a:pt x="4756404" y="2854452"/>
                  </a:lnTo>
                  <a:lnTo>
                    <a:pt x="4718304" y="2930652"/>
                  </a:lnTo>
                  <a:lnTo>
                    <a:pt x="4743704" y="2930652"/>
                  </a:lnTo>
                  <a:lnTo>
                    <a:pt x="4743704" y="3047365"/>
                  </a:lnTo>
                  <a:lnTo>
                    <a:pt x="4718304" y="3047365"/>
                  </a:lnTo>
                  <a:lnTo>
                    <a:pt x="4756404" y="3123565"/>
                  </a:lnTo>
                  <a:lnTo>
                    <a:pt x="4788154" y="3060065"/>
                  </a:lnTo>
                  <a:lnTo>
                    <a:pt x="4794504" y="3047365"/>
                  </a:lnTo>
                  <a:lnTo>
                    <a:pt x="4769104" y="3047365"/>
                  </a:lnTo>
                  <a:lnTo>
                    <a:pt x="4769104" y="2930652"/>
                  </a:lnTo>
                  <a:lnTo>
                    <a:pt x="4794504" y="2930652"/>
                  </a:lnTo>
                  <a:close/>
                </a:path>
                <a:path w="4911090" h="3131185">
                  <a:moveTo>
                    <a:pt x="4910709" y="76200"/>
                  </a:moveTo>
                  <a:lnTo>
                    <a:pt x="4904359" y="63500"/>
                  </a:lnTo>
                  <a:lnTo>
                    <a:pt x="4872609" y="0"/>
                  </a:lnTo>
                  <a:lnTo>
                    <a:pt x="4834509" y="76200"/>
                  </a:lnTo>
                  <a:lnTo>
                    <a:pt x="4859909" y="76200"/>
                  </a:lnTo>
                  <a:lnTo>
                    <a:pt x="4859909" y="127508"/>
                  </a:lnTo>
                  <a:lnTo>
                    <a:pt x="4719320" y="127508"/>
                  </a:lnTo>
                  <a:lnTo>
                    <a:pt x="4719320" y="204343"/>
                  </a:lnTo>
                  <a:lnTo>
                    <a:pt x="4693920" y="204343"/>
                  </a:lnTo>
                  <a:lnTo>
                    <a:pt x="4732020" y="280543"/>
                  </a:lnTo>
                  <a:lnTo>
                    <a:pt x="4763770" y="217043"/>
                  </a:lnTo>
                  <a:lnTo>
                    <a:pt x="4770120" y="204343"/>
                  </a:lnTo>
                  <a:lnTo>
                    <a:pt x="4744720" y="204343"/>
                  </a:lnTo>
                  <a:lnTo>
                    <a:pt x="4744720" y="152908"/>
                  </a:lnTo>
                  <a:lnTo>
                    <a:pt x="4885309" y="152908"/>
                  </a:lnTo>
                  <a:lnTo>
                    <a:pt x="4885309" y="127508"/>
                  </a:lnTo>
                  <a:lnTo>
                    <a:pt x="4885309" y="76200"/>
                  </a:lnTo>
                  <a:lnTo>
                    <a:pt x="4910709" y="7620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40" name="object 40"/>
          <p:cNvSpPr txBox="1"/>
          <p:nvPr/>
        </p:nvSpPr>
        <p:spPr>
          <a:xfrm>
            <a:off x="4612370" y="5750941"/>
            <a:ext cx="3315938" cy="289823"/>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dirty="0">
                <a:latin typeface="Times New Roman" panose="02020603050405020304" pitchFamily="18" charset="0"/>
                <a:cs typeface="Times New Roman" panose="02020603050405020304" pitchFamily="18" charset="0"/>
              </a:rPr>
              <a:t>An</a:t>
            </a:r>
            <a:r>
              <a:rPr sz="1800" spc="-3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Embedded</a:t>
            </a:r>
            <a:r>
              <a:rPr sz="1800" spc="-10" dirty="0">
                <a:latin typeface="Times New Roman" panose="02020603050405020304" pitchFamily="18" charset="0"/>
                <a:cs typeface="Times New Roman" panose="02020603050405020304" pitchFamily="18" charset="0"/>
              </a:rPr>
              <a:t> Board</a:t>
            </a: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228511" y="1854570"/>
            <a:ext cx="5748813" cy="2585720"/>
            <a:chOff x="1112266" y="1135125"/>
            <a:chExt cx="7665084" cy="2585720"/>
          </a:xfrm>
        </p:grpSpPr>
        <p:sp>
          <p:nvSpPr>
            <p:cNvPr id="5" name="object 5"/>
            <p:cNvSpPr/>
            <p:nvPr/>
          </p:nvSpPr>
          <p:spPr>
            <a:xfrm>
              <a:off x="1118616" y="1141475"/>
              <a:ext cx="7652384" cy="2573020"/>
            </a:xfrm>
            <a:custGeom>
              <a:avLst/>
              <a:gdLst/>
              <a:ahLst/>
              <a:cxnLst/>
              <a:rect l="l" t="t" r="r" b="b"/>
              <a:pathLst>
                <a:path w="7652384" h="2573020">
                  <a:moveTo>
                    <a:pt x="7223252" y="0"/>
                  </a:moveTo>
                  <a:lnTo>
                    <a:pt x="428752" y="0"/>
                  </a:lnTo>
                  <a:lnTo>
                    <a:pt x="382046" y="2516"/>
                  </a:lnTo>
                  <a:lnTo>
                    <a:pt x="336794" y="9892"/>
                  </a:lnTo>
                  <a:lnTo>
                    <a:pt x="293258" y="21864"/>
                  </a:lnTo>
                  <a:lnTo>
                    <a:pt x="251700" y="38171"/>
                  </a:lnTo>
                  <a:lnTo>
                    <a:pt x="212381" y="58551"/>
                  </a:lnTo>
                  <a:lnTo>
                    <a:pt x="175564" y="82743"/>
                  </a:lnTo>
                  <a:lnTo>
                    <a:pt x="141511" y="110483"/>
                  </a:lnTo>
                  <a:lnTo>
                    <a:pt x="110483" y="141511"/>
                  </a:lnTo>
                  <a:lnTo>
                    <a:pt x="82743" y="175564"/>
                  </a:lnTo>
                  <a:lnTo>
                    <a:pt x="58551" y="212381"/>
                  </a:lnTo>
                  <a:lnTo>
                    <a:pt x="38171" y="251700"/>
                  </a:lnTo>
                  <a:lnTo>
                    <a:pt x="21864" y="293258"/>
                  </a:lnTo>
                  <a:lnTo>
                    <a:pt x="9892" y="336794"/>
                  </a:lnTo>
                  <a:lnTo>
                    <a:pt x="2516" y="382046"/>
                  </a:lnTo>
                  <a:lnTo>
                    <a:pt x="0" y="428751"/>
                  </a:lnTo>
                  <a:lnTo>
                    <a:pt x="0" y="2143760"/>
                  </a:lnTo>
                  <a:lnTo>
                    <a:pt x="2516" y="2190465"/>
                  </a:lnTo>
                  <a:lnTo>
                    <a:pt x="9892" y="2235717"/>
                  </a:lnTo>
                  <a:lnTo>
                    <a:pt x="21864" y="2279253"/>
                  </a:lnTo>
                  <a:lnTo>
                    <a:pt x="38171" y="2320811"/>
                  </a:lnTo>
                  <a:lnTo>
                    <a:pt x="58551" y="2360130"/>
                  </a:lnTo>
                  <a:lnTo>
                    <a:pt x="82743" y="2396947"/>
                  </a:lnTo>
                  <a:lnTo>
                    <a:pt x="110483" y="2431000"/>
                  </a:lnTo>
                  <a:lnTo>
                    <a:pt x="141511" y="2462028"/>
                  </a:lnTo>
                  <a:lnTo>
                    <a:pt x="175564" y="2489768"/>
                  </a:lnTo>
                  <a:lnTo>
                    <a:pt x="212381" y="2513960"/>
                  </a:lnTo>
                  <a:lnTo>
                    <a:pt x="251700" y="2534340"/>
                  </a:lnTo>
                  <a:lnTo>
                    <a:pt x="293258" y="2550647"/>
                  </a:lnTo>
                  <a:lnTo>
                    <a:pt x="336794" y="2562619"/>
                  </a:lnTo>
                  <a:lnTo>
                    <a:pt x="382046" y="2569995"/>
                  </a:lnTo>
                  <a:lnTo>
                    <a:pt x="428752" y="2572512"/>
                  </a:lnTo>
                  <a:lnTo>
                    <a:pt x="7223252" y="2572512"/>
                  </a:lnTo>
                  <a:lnTo>
                    <a:pt x="7269957" y="2569995"/>
                  </a:lnTo>
                  <a:lnTo>
                    <a:pt x="7315209" y="2562619"/>
                  </a:lnTo>
                  <a:lnTo>
                    <a:pt x="7358745" y="2550647"/>
                  </a:lnTo>
                  <a:lnTo>
                    <a:pt x="7400303" y="2534340"/>
                  </a:lnTo>
                  <a:lnTo>
                    <a:pt x="7439622" y="2513960"/>
                  </a:lnTo>
                  <a:lnTo>
                    <a:pt x="7476439" y="2489768"/>
                  </a:lnTo>
                  <a:lnTo>
                    <a:pt x="7510492" y="2462028"/>
                  </a:lnTo>
                  <a:lnTo>
                    <a:pt x="7541520" y="2431000"/>
                  </a:lnTo>
                  <a:lnTo>
                    <a:pt x="7569260" y="2396947"/>
                  </a:lnTo>
                  <a:lnTo>
                    <a:pt x="7593452" y="2360130"/>
                  </a:lnTo>
                  <a:lnTo>
                    <a:pt x="7613832" y="2320811"/>
                  </a:lnTo>
                  <a:lnTo>
                    <a:pt x="7630139" y="2279253"/>
                  </a:lnTo>
                  <a:lnTo>
                    <a:pt x="7642111" y="2235717"/>
                  </a:lnTo>
                  <a:lnTo>
                    <a:pt x="7649487" y="2190465"/>
                  </a:lnTo>
                  <a:lnTo>
                    <a:pt x="7652004" y="2143760"/>
                  </a:lnTo>
                  <a:lnTo>
                    <a:pt x="7652004" y="428751"/>
                  </a:lnTo>
                  <a:lnTo>
                    <a:pt x="7649487" y="382046"/>
                  </a:lnTo>
                  <a:lnTo>
                    <a:pt x="7642111" y="336794"/>
                  </a:lnTo>
                  <a:lnTo>
                    <a:pt x="7630139" y="293258"/>
                  </a:lnTo>
                  <a:lnTo>
                    <a:pt x="7613832" y="251700"/>
                  </a:lnTo>
                  <a:lnTo>
                    <a:pt x="7593452" y="212381"/>
                  </a:lnTo>
                  <a:lnTo>
                    <a:pt x="7569260" y="175564"/>
                  </a:lnTo>
                  <a:lnTo>
                    <a:pt x="7541520" y="141511"/>
                  </a:lnTo>
                  <a:lnTo>
                    <a:pt x="7510492" y="110483"/>
                  </a:lnTo>
                  <a:lnTo>
                    <a:pt x="7476439" y="82743"/>
                  </a:lnTo>
                  <a:lnTo>
                    <a:pt x="7439622" y="58551"/>
                  </a:lnTo>
                  <a:lnTo>
                    <a:pt x="7400303" y="38171"/>
                  </a:lnTo>
                  <a:lnTo>
                    <a:pt x="7358745" y="21864"/>
                  </a:lnTo>
                  <a:lnTo>
                    <a:pt x="7315209" y="9892"/>
                  </a:lnTo>
                  <a:lnTo>
                    <a:pt x="7269957" y="2516"/>
                  </a:lnTo>
                  <a:lnTo>
                    <a:pt x="7223252" y="0"/>
                  </a:lnTo>
                  <a:close/>
                </a:path>
              </a:pathLst>
            </a:custGeom>
            <a:solidFill>
              <a:srgbClr val="7B7B7B"/>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1118616" y="1141475"/>
              <a:ext cx="7652384" cy="2573020"/>
            </a:xfrm>
            <a:custGeom>
              <a:avLst/>
              <a:gdLst/>
              <a:ahLst/>
              <a:cxnLst/>
              <a:rect l="l" t="t" r="r" b="b"/>
              <a:pathLst>
                <a:path w="7652384" h="2573020">
                  <a:moveTo>
                    <a:pt x="0" y="428751"/>
                  </a:moveTo>
                  <a:lnTo>
                    <a:pt x="2516" y="382046"/>
                  </a:lnTo>
                  <a:lnTo>
                    <a:pt x="9892" y="336794"/>
                  </a:lnTo>
                  <a:lnTo>
                    <a:pt x="21864" y="293258"/>
                  </a:lnTo>
                  <a:lnTo>
                    <a:pt x="38171" y="251700"/>
                  </a:lnTo>
                  <a:lnTo>
                    <a:pt x="58551" y="212381"/>
                  </a:lnTo>
                  <a:lnTo>
                    <a:pt x="82743" y="175564"/>
                  </a:lnTo>
                  <a:lnTo>
                    <a:pt x="110483" y="141511"/>
                  </a:lnTo>
                  <a:lnTo>
                    <a:pt x="141511" y="110483"/>
                  </a:lnTo>
                  <a:lnTo>
                    <a:pt x="175564" y="82743"/>
                  </a:lnTo>
                  <a:lnTo>
                    <a:pt x="212381" y="58551"/>
                  </a:lnTo>
                  <a:lnTo>
                    <a:pt x="251700" y="38171"/>
                  </a:lnTo>
                  <a:lnTo>
                    <a:pt x="293258" y="21864"/>
                  </a:lnTo>
                  <a:lnTo>
                    <a:pt x="336794" y="9892"/>
                  </a:lnTo>
                  <a:lnTo>
                    <a:pt x="382046" y="2516"/>
                  </a:lnTo>
                  <a:lnTo>
                    <a:pt x="428752" y="0"/>
                  </a:lnTo>
                  <a:lnTo>
                    <a:pt x="7223252" y="0"/>
                  </a:lnTo>
                  <a:lnTo>
                    <a:pt x="7269957" y="2516"/>
                  </a:lnTo>
                  <a:lnTo>
                    <a:pt x="7315209" y="9892"/>
                  </a:lnTo>
                  <a:lnTo>
                    <a:pt x="7358745" y="21864"/>
                  </a:lnTo>
                  <a:lnTo>
                    <a:pt x="7400303" y="38171"/>
                  </a:lnTo>
                  <a:lnTo>
                    <a:pt x="7439622" y="58551"/>
                  </a:lnTo>
                  <a:lnTo>
                    <a:pt x="7476439" y="82743"/>
                  </a:lnTo>
                  <a:lnTo>
                    <a:pt x="7510492" y="110483"/>
                  </a:lnTo>
                  <a:lnTo>
                    <a:pt x="7541520" y="141511"/>
                  </a:lnTo>
                  <a:lnTo>
                    <a:pt x="7569260" y="175564"/>
                  </a:lnTo>
                  <a:lnTo>
                    <a:pt x="7593452" y="212381"/>
                  </a:lnTo>
                  <a:lnTo>
                    <a:pt x="7613832" y="251700"/>
                  </a:lnTo>
                  <a:lnTo>
                    <a:pt x="7630139" y="293258"/>
                  </a:lnTo>
                  <a:lnTo>
                    <a:pt x="7642111" y="336794"/>
                  </a:lnTo>
                  <a:lnTo>
                    <a:pt x="7649487" y="382046"/>
                  </a:lnTo>
                  <a:lnTo>
                    <a:pt x="7652004" y="428751"/>
                  </a:lnTo>
                  <a:lnTo>
                    <a:pt x="7652004" y="2143760"/>
                  </a:lnTo>
                  <a:lnTo>
                    <a:pt x="7649487" y="2190465"/>
                  </a:lnTo>
                  <a:lnTo>
                    <a:pt x="7642111" y="2235717"/>
                  </a:lnTo>
                  <a:lnTo>
                    <a:pt x="7630139" y="2279253"/>
                  </a:lnTo>
                  <a:lnTo>
                    <a:pt x="7613832" y="2320811"/>
                  </a:lnTo>
                  <a:lnTo>
                    <a:pt x="7593452" y="2360130"/>
                  </a:lnTo>
                  <a:lnTo>
                    <a:pt x="7569260" y="2396947"/>
                  </a:lnTo>
                  <a:lnTo>
                    <a:pt x="7541520" y="2431000"/>
                  </a:lnTo>
                  <a:lnTo>
                    <a:pt x="7510492" y="2462028"/>
                  </a:lnTo>
                  <a:lnTo>
                    <a:pt x="7476439" y="2489768"/>
                  </a:lnTo>
                  <a:lnTo>
                    <a:pt x="7439622" y="2513960"/>
                  </a:lnTo>
                  <a:lnTo>
                    <a:pt x="7400303" y="2534340"/>
                  </a:lnTo>
                  <a:lnTo>
                    <a:pt x="7358745" y="2550647"/>
                  </a:lnTo>
                  <a:lnTo>
                    <a:pt x="7315209" y="2562619"/>
                  </a:lnTo>
                  <a:lnTo>
                    <a:pt x="7269957" y="2569995"/>
                  </a:lnTo>
                  <a:lnTo>
                    <a:pt x="7223252" y="2572512"/>
                  </a:lnTo>
                  <a:lnTo>
                    <a:pt x="428752" y="2572512"/>
                  </a:lnTo>
                  <a:lnTo>
                    <a:pt x="382046" y="2569995"/>
                  </a:lnTo>
                  <a:lnTo>
                    <a:pt x="336794" y="2562619"/>
                  </a:lnTo>
                  <a:lnTo>
                    <a:pt x="293258" y="2550647"/>
                  </a:lnTo>
                  <a:lnTo>
                    <a:pt x="251700" y="2534340"/>
                  </a:lnTo>
                  <a:lnTo>
                    <a:pt x="212381" y="2513960"/>
                  </a:lnTo>
                  <a:lnTo>
                    <a:pt x="175564" y="2489768"/>
                  </a:lnTo>
                  <a:lnTo>
                    <a:pt x="141511" y="2462028"/>
                  </a:lnTo>
                  <a:lnTo>
                    <a:pt x="110483" y="2431000"/>
                  </a:lnTo>
                  <a:lnTo>
                    <a:pt x="82743" y="2396947"/>
                  </a:lnTo>
                  <a:lnTo>
                    <a:pt x="58551" y="2360130"/>
                  </a:lnTo>
                  <a:lnTo>
                    <a:pt x="38171" y="2320811"/>
                  </a:lnTo>
                  <a:lnTo>
                    <a:pt x="21864" y="2279253"/>
                  </a:lnTo>
                  <a:lnTo>
                    <a:pt x="9892" y="2235717"/>
                  </a:lnTo>
                  <a:lnTo>
                    <a:pt x="2516" y="2190465"/>
                  </a:lnTo>
                  <a:lnTo>
                    <a:pt x="0" y="2143760"/>
                  </a:lnTo>
                  <a:lnTo>
                    <a:pt x="0" y="428751"/>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7" name="object 7"/>
          <p:cNvSpPr txBox="1"/>
          <p:nvPr/>
        </p:nvSpPr>
        <p:spPr>
          <a:xfrm>
            <a:off x="4520416" y="2866761"/>
            <a:ext cx="910114" cy="487313"/>
          </a:xfrm>
          <a:prstGeom prst="rect">
            <a:avLst/>
          </a:prstGeom>
          <a:solidFill>
            <a:srgbClr val="4471C4"/>
          </a:solidFill>
          <a:ln w="12700">
            <a:solidFill>
              <a:srgbClr val="2E528F"/>
            </a:solidFill>
          </a:ln>
        </p:spPr>
        <p:txBody>
          <a:bodyPr vert="horz" wrap="square" lIns="0" tIns="254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20"/>
              </a:spcBef>
            </a:pPr>
            <a:endParaRPr sz="1750">
              <a:latin typeface="Times New Roman"/>
              <a:cs typeface="Times New Roman"/>
            </a:endParaRPr>
          </a:p>
          <a:p>
            <a:pPr marL="1270" algn="ctr">
              <a:lnSpc>
                <a:spcPct val="100000"/>
              </a:lnSpc>
            </a:pPr>
            <a:r>
              <a:rPr sz="1400" spc="-5">
                <a:solidFill>
                  <a:srgbClr val="FFFFFF"/>
                </a:solidFill>
                <a:latin typeface="Calibri"/>
                <a:cs typeface="Calibri"/>
              </a:rPr>
              <a:t>SOC</a:t>
            </a:r>
            <a:endParaRPr sz="1400">
              <a:latin typeface="Calibri"/>
              <a:cs typeface="Calibri"/>
            </a:endParaRPr>
          </a:p>
        </p:txBody>
      </p:sp>
      <p:sp>
        <p:nvSpPr>
          <p:cNvPr id="8" name="object 8"/>
          <p:cNvSpPr txBox="1"/>
          <p:nvPr/>
        </p:nvSpPr>
        <p:spPr>
          <a:xfrm>
            <a:off x="2973937" y="1197981"/>
            <a:ext cx="729614" cy="314830"/>
          </a:xfrm>
          <a:prstGeom prst="rect">
            <a:avLst/>
          </a:prstGeom>
          <a:solidFill>
            <a:srgbClr val="4471C4"/>
          </a:solidFill>
          <a:ln w="12700">
            <a:solidFill>
              <a:srgbClr val="2E528F"/>
            </a:solidFill>
          </a:ln>
        </p:spPr>
        <p:txBody>
          <a:bodyPr vert="horz" wrap="square" lIns="0" tIns="984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algn="ctr">
              <a:lnSpc>
                <a:spcPct val="100000"/>
              </a:lnSpc>
              <a:spcBef>
                <a:spcPts val="775"/>
              </a:spcBef>
            </a:pPr>
            <a:r>
              <a:rPr sz="1400">
                <a:solidFill>
                  <a:srgbClr val="FFFFFF"/>
                </a:solidFill>
                <a:latin typeface="Calibri"/>
                <a:cs typeface="Calibri"/>
              </a:rPr>
              <a:t>Wifi</a:t>
            </a:r>
            <a:endParaRPr sz="1400">
              <a:latin typeface="Calibri"/>
              <a:cs typeface="Calibri"/>
            </a:endParaRPr>
          </a:p>
        </p:txBody>
      </p:sp>
      <p:grpSp>
        <p:nvGrpSpPr>
          <p:cNvPr id="9" name="object 9"/>
          <p:cNvGrpSpPr/>
          <p:nvPr/>
        </p:nvGrpSpPr>
        <p:grpSpPr>
          <a:xfrm>
            <a:off x="3195489" y="1894196"/>
            <a:ext cx="3655695" cy="267335"/>
            <a:chOff x="2401570" y="1174750"/>
            <a:chExt cx="4874260" cy="267335"/>
          </a:xfrm>
        </p:grpSpPr>
        <p:sp>
          <p:nvSpPr>
            <p:cNvPr id="10" name="object 10"/>
            <p:cNvSpPr/>
            <p:nvPr/>
          </p:nvSpPr>
          <p:spPr>
            <a:xfrm>
              <a:off x="2407920" y="1181100"/>
              <a:ext cx="4861560" cy="254635"/>
            </a:xfrm>
            <a:custGeom>
              <a:avLst/>
              <a:gdLst/>
              <a:ahLst/>
              <a:cxnLst/>
              <a:rect l="l" t="t" r="r" b="b"/>
              <a:pathLst>
                <a:path w="4861559" h="254634">
                  <a:moveTo>
                    <a:pt x="4861559" y="0"/>
                  </a:moveTo>
                  <a:lnTo>
                    <a:pt x="0" y="0"/>
                  </a:lnTo>
                  <a:lnTo>
                    <a:pt x="0" y="254508"/>
                  </a:lnTo>
                  <a:lnTo>
                    <a:pt x="4861559" y="254508"/>
                  </a:lnTo>
                  <a:lnTo>
                    <a:pt x="4861559"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2407920" y="1181100"/>
              <a:ext cx="4861560" cy="254635"/>
            </a:xfrm>
            <a:custGeom>
              <a:avLst/>
              <a:gdLst/>
              <a:ahLst/>
              <a:cxnLst/>
              <a:rect l="l" t="t" r="r" b="b"/>
              <a:pathLst>
                <a:path w="4861559" h="254634">
                  <a:moveTo>
                    <a:pt x="0" y="254508"/>
                  </a:moveTo>
                  <a:lnTo>
                    <a:pt x="4861559" y="254508"/>
                  </a:lnTo>
                  <a:lnTo>
                    <a:pt x="4861559" y="0"/>
                  </a:lnTo>
                  <a:lnTo>
                    <a:pt x="0" y="0"/>
                  </a:lnTo>
                  <a:lnTo>
                    <a:pt x="0" y="254508"/>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2" name="object 12"/>
          <p:cNvSpPr txBox="1"/>
          <p:nvPr/>
        </p:nvSpPr>
        <p:spPr>
          <a:xfrm>
            <a:off x="4707011" y="1896101"/>
            <a:ext cx="633889" cy="444352"/>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400" spc="-10">
                <a:solidFill>
                  <a:srgbClr val="FFFFFF"/>
                </a:solidFill>
                <a:latin typeface="Calibri"/>
                <a:cs typeface="Calibri"/>
              </a:rPr>
              <a:t>Connectors</a:t>
            </a:r>
            <a:endParaRPr sz="1400">
              <a:latin typeface="Calibri"/>
              <a:cs typeface="Calibri"/>
            </a:endParaRPr>
          </a:p>
        </p:txBody>
      </p:sp>
      <p:grpSp>
        <p:nvGrpSpPr>
          <p:cNvPr id="13" name="object 13"/>
          <p:cNvGrpSpPr/>
          <p:nvPr/>
        </p:nvGrpSpPr>
        <p:grpSpPr>
          <a:xfrm>
            <a:off x="3245781" y="4213724"/>
            <a:ext cx="3655695" cy="267335"/>
            <a:chOff x="2468626" y="3494278"/>
            <a:chExt cx="4874260" cy="267335"/>
          </a:xfrm>
        </p:grpSpPr>
        <p:sp>
          <p:nvSpPr>
            <p:cNvPr id="14" name="object 14"/>
            <p:cNvSpPr/>
            <p:nvPr/>
          </p:nvSpPr>
          <p:spPr>
            <a:xfrm>
              <a:off x="2474976" y="3500628"/>
              <a:ext cx="4861560" cy="254635"/>
            </a:xfrm>
            <a:custGeom>
              <a:avLst/>
              <a:gdLst/>
              <a:ahLst/>
              <a:cxnLst/>
              <a:rect l="l" t="t" r="r" b="b"/>
              <a:pathLst>
                <a:path w="4861559" h="254635">
                  <a:moveTo>
                    <a:pt x="4861560" y="0"/>
                  </a:moveTo>
                  <a:lnTo>
                    <a:pt x="0" y="0"/>
                  </a:lnTo>
                  <a:lnTo>
                    <a:pt x="0" y="254508"/>
                  </a:lnTo>
                  <a:lnTo>
                    <a:pt x="4861560" y="254508"/>
                  </a:lnTo>
                  <a:lnTo>
                    <a:pt x="4861560"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15"/>
            <p:cNvSpPr/>
            <p:nvPr/>
          </p:nvSpPr>
          <p:spPr>
            <a:xfrm>
              <a:off x="2474976" y="3500628"/>
              <a:ext cx="4861560" cy="254635"/>
            </a:xfrm>
            <a:custGeom>
              <a:avLst/>
              <a:gdLst/>
              <a:ahLst/>
              <a:cxnLst/>
              <a:rect l="l" t="t" r="r" b="b"/>
              <a:pathLst>
                <a:path w="4861559" h="254635">
                  <a:moveTo>
                    <a:pt x="0" y="254508"/>
                  </a:moveTo>
                  <a:lnTo>
                    <a:pt x="4861560" y="254508"/>
                  </a:lnTo>
                  <a:lnTo>
                    <a:pt x="4861560" y="0"/>
                  </a:lnTo>
                  <a:lnTo>
                    <a:pt x="0" y="0"/>
                  </a:lnTo>
                  <a:lnTo>
                    <a:pt x="0" y="254508"/>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6" name="object 16"/>
          <p:cNvSpPr txBox="1"/>
          <p:nvPr/>
        </p:nvSpPr>
        <p:spPr>
          <a:xfrm>
            <a:off x="4757589" y="4215882"/>
            <a:ext cx="633889" cy="444352"/>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400" spc="-10">
                <a:solidFill>
                  <a:srgbClr val="FFFFFF"/>
                </a:solidFill>
                <a:latin typeface="Calibri"/>
                <a:cs typeface="Calibri"/>
              </a:rPr>
              <a:t>Connectors</a:t>
            </a:r>
            <a:endParaRPr sz="1400">
              <a:latin typeface="Calibri"/>
              <a:cs typeface="Calibri"/>
            </a:endParaRPr>
          </a:p>
        </p:txBody>
      </p:sp>
      <p:sp>
        <p:nvSpPr>
          <p:cNvPr id="17" name="object 17"/>
          <p:cNvSpPr txBox="1"/>
          <p:nvPr/>
        </p:nvSpPr>
        <p:spPr>
          <a:xfrm>
            <a:off x="4188946" y="1197981"/>
            <a:ext cx="729614" cy="636072"/>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8920">
              <a:lnSpc>
                <a:spcPts val="1610"/>
              </a:lnSpc>
            </a:pPr>
            <a:r>
              <a:rPr sz="1400">
                <a:solidFill>
                  <a:srgbClr val="FFFFFF"/>
                </a:solidFill>
                <a:latin typeface="Calibri"/>
                <a:cs typeface="Calibri"/>
              </a:rPr>
              <a:t>3G/4G</a:t>
            </a:r>
            <a:endParaRPr sz="1400">
              <a:latin typeface="Calibri"/>
              <a:cs typeface="Calibri"/>
            </a:endParaRPr>
          </a:p>
          <a:p>
            <a:pPr marL="206375">
              <a:lnSpc>
                <a:spcPct val="100000"/>
              </a:lnSpc>
            </a:pPr>
            <a:r>
              <a:rPr sz="1400" spc="-5">
                <a:solidFill>
                  <a:srgbClr val="FFFFFF"/>
                </a:solidFill>
                <a:latin typeface="Calibri"/>
                <a:cs typeface="Calibri"/>
              </a:rPr>
              <a:t>modem</a:t>
            </a:r>
            <a:endParaRPr sz="1400">
              <a:latin typeface="Calibri"/>
              <a:cs typeface="Calibri"/>
            </a:endParaRPr>
          </a:p>
        </p:txBody>
      </p:sp>
      <p:grpSp>
        <p:nvGrpSpPr>
          <p:cNvPr id="18" name="object 18"/>
          <p:cNvGrpSpPr/>
          <p:nvPr/>
        </p:nvGrpSpPr>
        <p:grpSpPr>
          <a:xfrm>
            <a:off x="5420909" y="1191631"/>
            <a:ext cx="739139" cy="445770"/>
            <a:chOff x="5368797" y="472186"/>
            <a:chExt cx="985519" cy="445770"/>
          </a:xfrm>
        </p:grpSpPr>
        <p:sp>
          <p:nvSpPr>
            <p:cNvPr id="19" name="object 19"/>
            <p:cNvSpPr/>
            <p:nvPr/>
          </p:nvSpPr>
          <p:spPr>
            <a:xfrm>
              <a:off x="5375147" y="478536"/>
              <a:ext cx="972819" cy="433070"/>
            </a:xfrm>
            <a:custGeom>
              <a:avLst/>
              <a:gdLst/>
              <a:ahLst/>
              <a:cxnLst/>
              <a:rect l="l" t="t" r="r" b="b"/>
              <a:pathLst>
                <a:path w="972819" h="433069">
                  <a:moveTo>
                    <a:pt x="972312" y="0"/>
                  </a:moveTo>
                  <a:lnTo>
                    <a:pt x="0" y="0"/>
                  </a:lnTo>
                  <a:lnTo>
                    <a:pt x="0" y="432815"/>
                  </a:lnTo>
                  <a:lnTo>
                    <a:pt x="972312" y="432815"/>
                  </a:lnTo>
                  <a:lnTo>
                    <a:pt x="972312"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object 20"/>
            <p:cNvSpPr/>
            <p:nvPr/>
          </p:nvSpPr>
          <p:spPr>
            <a:xfrm>
              <a:off x="5375147" y="478536"/>
              <a:ext cx="972819" cy="433070"/>
            </a:xfrm>
            <a:custGeom>
              <a:avLst/>
              <a:gdLst/>
              <a:ahLst/>
              <a:cxnLst/>
              <a:rect l="l" t="t" r="r" b="b"/>
              <a:pathLst>
                <a:path w="972819" h="433069">
                  <a:moveTo>
                    <a:pt x="0" y="432815"/>
                  </a:moveTo>
                  <a:lnTo>
                    <a:pt x="972312" y="432815"/>
                  </a:lnTo>
                  <a:lnTo>
                    <a:pt x="972312" y="0"/>
                  </a:lnTo>
                  <a:lnTo>
                    <a:pt x="0" y="0"/>
                  </a:lnTo>
                  <a:lnTo>
                    <a:pt x="0" y="432815"/>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1" name="object 21"/>
          <p:cNvSpPr txBox="1"/>
          <p:nvPr/>
        </p:nvSpPr>
        <p:spPr>
          <a:xfrm>
            <a:off x="5425672" y="1197981"/>
            <a:ext cx="729614" cy="529632"/>
          </a:xfrm>
          <a:prstGeom prst="rect">
            <a:avLst/>
          </a:prstGeom>
        </p:spPr>
        <p:txBody>
          <a:bodyPr vert="horz" wrap="square" lIns="0" tIns="977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9235">
              <a:lnSpc>
                <a:spcPct val="100000"/>
              </a:lnSpc>
              <a:spcBef>
                <a:spcPts val="770"/>
              </a:spcBef>
            </a:pPr>
            <a:r>
              <a:rPr sz="1400" spc="-10">
                <a:solidFill>
                  <a:srgbClr val="FFFFFF"/>
                </a:solidFill>
                <a:latin typeface="Calibri"/>
                <a:cs typeface="Calibri"/>
              </a:rPr>
              <a:t>keypad</a:t>
            </a:r>
            <a:endParaRPr sz="1400">
              <a:latin typeface="Calibri"/>
              <a:cs typeface="Calibri"/>
            </a:endParaRPr>
          </a:p>
        </p:txBody>
      </p:sp>
      <p:grpSp>
        <p:nvGrpSpPr>
          <p:cNvPr id="22" name="object 22"/>
          <p:cNvGrpSpPr/>
          <p:nvPr/>
        </p:nvGrpSpPr>
        <p:grpSpPr>
          <a:xfrm>
            <a:off x="6490757" y="1191631"/>
            <a:ext cx="739139" cy="445770"/>
            <a:chOff x="6795261" y="472186"/>
            <a:chExt cx="985519" cy="445770"/>
          </a:xfrm>
        </p:grpSpPr>
        <p:sp>
          <p:nvSpPr>
            <p:cNvPr id="23" name="object 23"/>
            <p:cNvSpPr/>
            <p:nvPr/>
          </p:nvSpPr>
          <p:spPr>
            <a:xfrm>
              <a:off x="6801611" y="478536"/>
              <a:ext cx="972819" cy="433070"/>
            </a:xfrm>
            <a:custGeom>
              <a:avLst/>
              <a:gdLst/>
              <a:ahLst/>
              <a:cxnLst/>
              <a:rect l="l" t="t" r="r" b="b"/>
              <a:pathLst>
                <a:path w="972819" h="433069">
                  <a:moveTo>
                    <a:pt x="972311" y="0"/>
                  </a:moveTo>
                  <a:lnTo>
                    <a:pt x="0" y="0"/>
                  </a:lnTo>
                  <a:lnTo>
                    <a:pt x="0" y="432815"/>
                  </a:lnTo>
                  <a:lnTo>
                    <a:pt x="972311" y="432815"/>
                  </a:lnTo>
                  <a:lnTo>
                    <a:pt x="972311"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4" name="object 24"/>
            <p:cNvSpPr/>
            <p:nvPr/>
          </p:nvSpPr>
          <p:spPr>
            <a:xfrm>
              <a:off x="6801611" y="478536"/>
              <a:ext cx="972819" cy="433070"/>
            </a:xfrm>
            <a:custGeom>
              <a:avLst/>
              <a:gdLst/>
              <a:ahLst/>
              <a:cxnLst/>
              <a:rect l="l" t="t" r="r" b="b"/>
              <a:pathLst>
                <a:path w="972819" h="433069">
                  <a:moveTo>
                    <a:pt x="0" y="432815"/>
                  </a:moveTo>
                  <a:lnTo>
                    <a:pt x="972311" y="432815"/>
                  </a:lnTo>
                  <a:lnTo>
                    <a:pt x="972311" y="0"/>
                  </a:lnTo>
                  <a:lnTo>
                    <a:pt x="0" y="0"/>
                  </a:lnTo>
                  <a:lnTo>
                    <a:pt x="0" y="432815"/>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5" name="object 25"/>
          <p:cNvSpPr txBox="1"/>
          <p:nvPr/>
        </p:nvSpPr>
        <p:spPr>
          <a:xfrm>
            <a:off x="2885927" y="4754997"/>
            <a:ext cx="729614" cy="433070"/>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 algn="ctr">
              <a:lnSpc>
                <a:spcPts val="1614"/>
              </a:lnSpc>
            </a:pPr>
            <a:r>
              <a:rPr sz="1400" spc="-5">
                <a:solidFill>
                  <a:srgbClr val="FFFFFF"/>
                </a:solidFill>
                <a:latin typeface="Calibri"/>
                <a:cs typeface="Calibri"/>
              </a:rPr>
              <a:t>Ext</a:t>
            </a:r>
            <a:endParaRPr sz="1400">
              <a:latin typeface="Calibri"/>
              <a:cs typeface="Calibri"/>
            </a:endParaRPr>
          </a:p>
          <a:p>
            <a:pPr marL="635" algn="ctr">
              <a:lnSpc>
                <a:spcPct val="100000"/>
              </a:lnSpc>
            </a:pPr>
            <a:r>
              <a:rPr sz="1400">
                <a:solidFill>
                  <a:srgbClr val="FFFFFF"/>
                </a:solidFill>
                <a:latin typeface="Calibri"/>
                <a:cs typeface="Calibri"/>
              </a:rPr>
              <a:t>memory</a:t>
            </a:r>
            <a:endParaRPr sz="1400">
              <a:latin typeface="Calibri"/>
              <a:cs typeface="Calibri"/>
            </a:endParaRPr>
          </a:p>
        </p:txBody>
      </p:sp>
      <p:sp>
        <p:nvSpPr>
          <p:cNvPr id="26" name="object 26"/>
          <p:cNvSpPr txBox="1"/>
          <p:nvPr/>
        </p:nvSpPr>
        <p:spPr>
          <a:xfrm>
            <a:off x="4100936" y="4753473"/>
            <a:ext cx="729614" cy="433070"/>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 algn="ctr">
              <a:lnSpc>
                <a:spcPts val="1620"/>
              </a:lnSpc>
            </a:pPr>
            <a:r>
              <a:rPr sz="1400" spc="-5">
                <a:solidFill>
                  <a:srgbClr val="FFFFFF"/>
                </a:solidFill>
                <a:latin typeface="Calibri"/>
                <a:cs typeface="Calibri"/>
              </a:rPr>
              <a:t>SD</a:t>
            </a:r>
            <a:endParaRPr sz="1400">
              <a:latin typeface="Calibri"/>
              <a:cs typeface="Calibri"/>
            </a:endParaRPr>
          </a:p>
          <a:p>
            <a:pPr marL="635" algn="ctr">
              <a:lnSpc>
                <a:spcPct val="100000"/>
              </a:lnSpc>
            </a:pPr>
            <a:r>
              <a:rPr sz="1400" spc="-10">
                <a:solidFill>
                  <a:srgbClr val="FFFFFF"/>
                </a:solidFill>
                <a:latin typeface="Calibri"/>
                <a:cs typeface="Calibri"/>
              </a:rPr>
              <a:t>connector</a:t>
            </a:r>
            <a:endParaRPr sz="1400">
              <a:latin typeface="Calibri"/>
              <a:cs typeface="Calibri"/>
            </a:endParaRPr>
          </a:p>
        </p:txBody>
      </p:sp>
      <p:grpSp>
        <p:nvGrpSpPr>
          <p:cNvPr id="27" name="object 27"/>
          <p:cNvGrpSpPr/>
          <p:nvPr/>
        </p:nvGrpSpPr>
        <p:grpSpPr>
          <a:xfrm>
            <a:off x="5332899" y="4747123"/>
            <a:ext cx="739139" cy="445770"/>
            <a:chOff x="5251450" y="4027678"/>
            <a:chExt cx="985519" cy="445770"/>
          </a:xfrm>
        </p:grpSpPr>
        <p:sp>
          <p:nvSpPr>
            <p:cNvPr id="28" name="object 28"/>
            <p:cNvSpPr/>
            <p:nvPr/>
          </p:nvSpPr>
          <p:spPr>
            <a:xfrm>
              <a:off x="5257800" y="4034028"/>
              <a:ext cx="972819" cy="433070"/>
            </a:xfrm>
            <a:custGeom>
              <a:avLst/>
              <a:gdLst/>
              <a:ahLst/>
              <a:cxnLst/>
              <a:rect l="l" t="t" r="r" b="b"/>
              <a:pathLst>
                <a:path w="972819" h="433070">
                  <a:moveTo>
                    <a:pt x="972312" y="0"/>
                  </a:moveTo>
                  <a:lnTo>
                    <a:pt x="0" y="0"/>
                  </a:lnTo>
                  <a:lnTo>
                    <a:pt x="0" y="432816"/>
                  </a:lnTo>
                  <a:lnTo>
                    <a:pt x="972312" y="432816"/>
                  </a:lnTo>
                  <a:lnTo>
                    <a:pt x="972312"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object 29"/>
            <p:cNvSpPr/>
            <p:nvPr/>
          </p:nvSpPr>
          <p:spPr>
            <a:xfrm>
              <a:off x="5257800" y="4034028"/>
              <a:ext cx="972819" cy="433070"/>
            </a:xfrm>
            <a:custGeom>
              <a:avLst/>
              <a:gdLst/>
              <a:ahLst/>
              <a:cxnLst/>
              <a:rect l="l" t="t" r="r" b="b"/>
              <a:pathLst>
                <a:path w="972819" h="433070">
                  <a:moveTo>
                    <a:pt x="0" y="432816"/>
                  </a:moveTo>
                  <a:lnTo>
                    <a:pt x="972312" y="432816"/>
                  </a:lnTo>
                  <a:lnTo>
                    <a:pt x="972312" y="0"/>
                  </a:lnTo>
                  <a:lnTo>
                    <a:pt x="0" y="0"/>
                  </a:lnTo>
                  <a:lnTo>
                    <a:pt x="0" y="432816"/>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30" name="object 30"/>
          <p:cNvSpPr txBox="1"/>
          <p:nvPr/>
        </p:nvSpPr>
        <p:spPr>
          <a:xfrm>
            <a:off x="5342424" y="4839580"/>
            <a:ext cx="724852" cy="228268"/>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4445" algn="ctr">
              <a:lnSpc>
                <a:spcPct val="100000"/>
              </a:lnSpc>
              <a:spcBef>
                <a:spcPts val="100"/>
              </a:spcBef>
            </a:pPr>
            <a:r>
              <a:rPr sz="1400" spc="-60">
                <a:solidFill>
                  <a:srgbClr val="FFFFFF"/>
                </a:solidFill>
                <a:latin typeface="Calibri"/>
                <a:cs typeface="Calibri"/>
              </a:rPr>
              <a:t>AV</a:t>
            </a:r>
            <a:endParaRPr sz="1400">
              <a:latin typeface="Calibri"/>
              <a:cs typeface="Calibri"/>
            </a:endParaRPr>
          </a:p>
        </p:txBody>
      </p:sp>
      <p:grpSp>
        <p:nvGrpSpPr>
          <p:cNvPr id="31" name="object 31"/>
          <p:cNvGrpSpPr/>
          <p:nvPr/>
        </p:nvGrpSpPr>
        <p:grpSpPr>
          <a:xfrm>
            <a:off x="6306734" y="2493127"/>
            <a:ext cx="834866" cy="2700020"/>
            <a:chOff x="6549897" y="1773682"/>
            <a:chExt cx="1113155" cy="2700020"/>
          </a:xfrm>
        </p:grpSpPr>
        <p:sp>
          <p:nvSpPr>
            <p:cNvPr id="32" name="object 32"/>
            <p:cNvSpPr/>
            <p:nvPr/>
          </p:nvSpPr>
          <p:spPr>
            <a:xfrm>
              <a:off x="6556247" y="1780032"/>
              <a:ext cx="972819" cy="129539"/>
            </a:xfrm>
            <a:custGeom>
              <a:avLst/>
              <a:gdLst/>
              <a:ahLst/>
              <a:cxnLst/>
              <a:rect l="l" t="t" r="r" b="b"/>
              <a:pathLst>
                <a:path w="972819" h="129538">
                  <a:moveTo>
                    <a:pt x="972311" y="0"/>
                  </a:moveTo>
                  <a:lnTo>
                    <a:pt x="0" y="0"/>
                  </a:lnTo>
                  <a:lnTo>
                    <a:pt x="0" y="129539"/>
                  </a:lnTo>
                  <a:lnTo>
                    <a:pt x="972311" y="129539"/>
                  </a:lnTo>
                  <a:lnTo>
                    <a:pt x="972311"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object 33"/>
            <p:cNvSpPr/>
            <p:nvPr/>
          </p:nvSpPr>
          <p:spPr>
            <a:xfrm>
              <a:off x="6556247" y="1780032"/>
              <a:ext cx="972819" cy="129539"/>
            </a:xfrm>
            <a:custGeom>
              <a:avLst/>
              <a:gdLst/>
              <a:ahLst/>
              <a:cxnLst/>
              <a:rect l="l" t="t" r="r" b="b"/>
              <a:pathLst>
                <a:path w="972819" h="129538">
                  <a:moveTo>
                    <a:pt x="0" y="129539"/>
                  </a:moveTo>
                  <a:lnTo>
                    <a:pt x="972311" y="129539"/>
                  </a:lnTo>
                  <a:lnTo>
                    <a:pt x="972311" y="0"/>
                  </a:lnTo>
                  <a:lnTo>
                    <a:pt x="0" y="0"/>
                  </a:lnTo>
                  <a:lnTo>
                    <a:pt x="0" y="129539"/>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4" name="object 34"/>
            <p:cNvSpPr/>
            <p:nvPr/>
          </p:nvSpPr>
          <p:spPr>
            <a:xfrm>
              <a:off x="6556247" y="2639568"/>
              <a:ext cx="972819" cy="433070"/>
            </a:xfrm>
            <a:custGeom>
              <a:avLst/>
              <a:gdLst/>
              <a:ahLst/>
              <a:cxnLst/>
              <a:rect l="l" t="t" r="r" b="b"/>
              <a:pathLst>
                <a:path w="972819" h="433069">
                  <a:moveTo>
                    <a:pt x="972311" y="0"/>
                  </a:moveTo>
                  <a:lnTo>
                    <a:pt x="0" y="0"/>
                  </a:lnTo>
                  <a:lnTo>
                    <a:pt x="0" y="432815"/>
                  </a:lnTo>
                  <a:lnTo>
                    <a:pt x="972311" y="432815"/>
                  </a:lnTo>
                  <a:lnTo>
                    <a:pt x="972311"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5" name="object 35"/>
            <p:cNvSpPr/>
            <p:nvPr/>
          </p:nvSpPr>
          <p:spPr>
            <a:xfrm>
              <a:off x="6556247" y="2639568"/>
              <a:ext cx="972819" cy="433070"/>
            </a:xfrm>
            <a:custGeom>
              <a:avLst/>
              <a:gdLst/>
              <a:ahLst/>
              <a:cxnLst/>
              <a:rect l="l" t="t" r="r" b="b"/>
              <a:pathLst>
                <a:path w="972819" h="433069">
                  <a:moveTo>
                    <a:pt x="0" y="432815"/>
                  </a:moveTo>
                  <a:lnTo>
                    <a:pt x="972311" y="432815"/>
                  </a:lnTo>
                  <a:lnTo>
                    <a:pt x="972311" y="0"/>
                  </a:lnTo>
                  <a:lnTo>
                    <a:pt x="0" y="0"/>
                  </a:lnTo>
                  <a:lnTo>
                    <a:pt x="0" y="432815"/>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6" name="object 36"/>
            <p:cNvSpPr/>
            <p:nvPr/>
          </p:nvSpPr>
          <p:spPr>
            <a:xfrm>
              <a:off x="6684263" y="4034027"/>
              <a:ext cx="972819" cy="433070"/>
            </a:xfrm>
            <a:custGeom>
              <a:avLst/>
              <a:gdLst/>
              <a:ahLst/>
              <a:cxnLst/>
              <a:rect l="l" t="t" r="r" b="b"/>
              <a:pathLst>
                <a:path w="972819" h="433070">
                  <a:moveTo>
                    <a:pt x="972312" y="0"/>
                  </a:moveTo>
                  <a:lnTo>
                    <a:pt x="0" y="0"/>
                  </a:lnTo>
                  <a:lnTo>
                    <a:pt x="0" y="432816"/>
                  </a:lnTo>
                  <a:lnTo>
                    <a:pt x="972312" y="432816"/>
                  </a:lnTo>
                  <a:lnTo>
                    <a:pt x="972312"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7" name="object 37"/>
            <p:cNvSpPr/>
            <p:nvPr/>
          </p:nvSpPr>
          <p:spPr>
            <a:xfrm>
              <a:off x="6684263" y="4034027"/>
              <a:ext cx="972819" cy="433070"/>
            </a:xfrm>
            <a:custGeom>
              <a:avLst/>
              <a:gdLst/>
              <a:ahLst/>
              <a:cxnLst/>
              <a:rect l="l" t="t" r="r" b="b"/>
              <a:pathLst>
                <a:path w="972819" h="433070">
                  <a:moveTo>
                    <a:pt x="0" y="432816"/>
                  </a:moveTo>
                  <a:lnTo>
                    <a:pt x="972312" y="432816"/>
                  </a:lnTo>
                  <a:lnTo>
                    <a:pt x="972312" y="0"/>
                  </a:lnTo>
                  <a:lnTo>
                    <a:pt x="0" y="0"/>
                  </a:lnTo>
                  <a:lnTo>
                    <a:pt x="0" y="432816"/>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38" name="object 38"/>
          <p:cNvSpPr txBox="1"/>
          <p:nvPr/>
        </p:nvSpPr>
        <p:spPr>
          <a:xfrm>
            <a:off x="3250544" y="2421752"/>
            <a:ext cx="729614" cy="314189"/>
          </a:xfrm>
          <a:prstGeom prst="rect">
            <a:avLst/>
          </a:prstGeom>
          <a:solidFill>
            <a:srgbClr val="4471C4"/>
          </a:solidFill>
          <a:ln w="12700">
            <a:solidFill>
              <a:srgbClr val="2E528F"/>
            </a:solidFill>
          </a:ln>
        </p:spPr>
        <p:txBody>
          <a:bodyPr vert="horz" wrap="square" lIns="0" tIns="977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14960">
              <a:lnSpc>
                <a:spcPct val="100000"/>
              </a:lnSpc>
              <a:spcBef>
                <a:spcPts val="770"/>
              </a:spcBef>
            </a:pPr>
            <a:r>
              <a:rPr sz="1400" spc="-30">
                <a:solidFill>
                  <a:srgbClr val="FFFFFF"/>
                </a:solidFill>
                <a:latin typeface="Calibri"/>
                <a:cs typeface="Calibri"/>
              </a:rPr>
              <a:t>JTAG</a:t>
            </a:r>
            <a:endParaRPr sz="1400">
              <a:latin typeface="Calibri"/>
              <a:cs typeface="Calibri"/>
            </a:endParaRPr>
          </a:p>
        </p:txBody>
      </p:sp>
      <p:sp>
        <p:nvSpPr>
          <p:cNvPr id="39" name="object 39"/>
          <p:cNvSpPr txBox="1"/>
          <p:nvPr/>
        </p:nvSpPr>
        <p:spPr>
          <a:xfrm>
            <a:off x="2235558" y="3644000"/>
            <a:ext cx="552450" cy="433070"/>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620"/>
              </a:lnSpc>
            </a:pPr>
            <a:r>
              <a:rPr sz="1400" spc="-5">
                <a:solidFill>
                  <a:srgbClr val="FFFFFF"/>
                </a:solidFill>
                <a:latin typeface="Calibri"/>
                <a:cs typeface="Calibri"/>
              </a:rPr>
              <a:t>DC</a:t>
            </a:r>
            <a:endParaRPr sz="1400">
              <a:latin typeface="Calibri"/>
              <a:cs typeface="Calibri"/>
            </a:endParaRPr>
          </a:p>
          <a:p>
            <a:pPr algn="ctr">
              <a:lnSpc>
                <a:spcPct val="100000"/>
              </a:lnSpc>
            </a:pPr>
            <a:r>
              <a:rPr sz="1400" spc="-5">
                <a:solidFill>
                  <a:srgbClr val="FFFFFF"/>
                </a:solidFill>
                <a:latin typeface="Calibri"/>
                <a:cs typeface="Calibri"/>
              </a:rPr>
              <a:t>power</a:t>
            </a:r>
            <a:endParaRPr sz="1400">
              <a:latin typeface="Calibri"/>
              <a:cs typeface="Calibri"/>
            </a:endParaRPr>
          </a:p>
        </p:txBody>
      </p:sp>
      <p:sp>
        <p:nvSpPr>
          <p:cNvPr id="40" name="object 40"/>
          <p:cNvSpPr txBox="1"/>
          <p:nvPr/>
        </p:nvSpPr>
        <p:spPr>
          <a:xfrm>
            <a:off x="2235558" y="2423277"/>
            <a:ext cx="650558" cy="530273"/>
          </a:xfrm>
          <a:prstGeom prst="rect">
            <a:avLst/>
          </a:prstGeom>
          <a:solidFill>
            <a:srgbClr val="4471C4"/>
          </a:solidFill>
          <a:ln w="12700">
            <a:solidFill>
              <a:srgbClr val="2E528F"/>
            </a:solidFill>
          </a:ln>
        </p:spPr>
        <p:txBody>
          <a:bodyPr vert="horz" wrap="square" lIns="0" tIns="984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8745">
              <a:lnSpc>
                <a:spcPct val="100000"/>
              </a:lnSpc>
              <a:spcBef>
                <a:spcPts val="775"/>
              </a:spcBef>
            </a:pPr>
            <a:r>
              <a:rPr sz="1400" spc="-5">
                <a:solidFill>
                  <a:srgbClr val="FFFFFF"/>
                </a:solidFill>
                <a:latin typeface="Calibri"/>
                <a:cs typeface="Calibri"/>
              </a:rPr>
              <a:t>Ethernet</a:t>
            </a:r>
            <a:endParaRPr sz="1400">
              <a:latin typeface="Calibri"/>
              <a:cs typeface="Calibri"/>
            </a:endParaRPr>
          </a:p>
        </p:txBody>
      </p:sp>
      <p:grpSp>
        <p:nvGrpSpPr>
          <p:cNvPr id="42" name="object 42"/>
          <p:cNvGrpSpPr/>
          <p:nvPr/>
        </p:nvGrpSpPr>
        <p:grpSpPr>
          <a:xfrm>
            <a:off x="6306734" y="2176134"/>
            <a:ext cx="1672590" cy="843280"/>
            <a:chOff x="6549897" y="1456689"/>
            <a:chExt cx="2230120" cy="843280"/>
          </a:xfrm>
        </p:grpSpPr>
        <p:sp>
          <p:nvSpPr>
            <p:cNvPr id="43" name="object 43"/>
            <p:cNvSpPr/>
            <p:nvPr/>
          </p:nvSpPr>
          <p:spPr>
            <a:xfrm>
              <a:off x="6556247" y="1962911"/>
              <a:ext cx="972819" cy="128270"/>
            </a:xfrm>
            <a:custGeom>
              <a:avLst/>
              <a:gdLst/>
              <a:ahLst/>
              <a:cxnLst/>
              <a:rect l="l" t="t" r="r" b="b"/>
              <a:pathLst>
                <a:path w="972819" h="128269">
                  <a:moveTo>
                    <a:pt x="972311" y="0"/>
                  </a:moveTo>
                  <a:lnTo>
                    <a:pt x="0" y="0"/>
                  </a:lnTo>
                  <a:lnTo>
                    <a:pt x="0" y="128015"/>
                  </a:lnTo>
                  <a:lnTo>
                    <a:pt x="972311" y="128015"/>
                  </a:lnTo>
                  <a:lnTo>
                    <a:pt x="972311"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object 44"/>
            <p:cNvSpPr/>
            <p:nvPr/>
          </p:nvSpPr>
          <p:spPr>
            <a:xfrm>
              <a:off x="6556247" y="1962911"/>
              <a:ext cx="972819" cy="128270"/>
            </a:xfrm>
            <a:custGeom>
              <a:avLst/>
              <a:gdLst/>
              <a:ahLst/>
              <a:cxnLst/>
              <a:rect l="l" t="t" r="r" b="b"/>
              <a:pathLst>
                <a:path w="972819" h="128269">
                  <a:moveTo>
                    <a:pt x="0" y="128015"/>
                  </a:moveTo>
                  <a:lnTo>
                    <a:pt x="972311" y="128015"/>
                  </a:lnTo>
                  <a:lnTo>
                    <a:pt x="972311" y="0"/>
                  </a:lnTo>
                  <a:lnTo>
                    <a:pt x="0" y="0"/>
                  </a:lnTo>
                  <a:lnTo>
                    <a:pt x="0" y="128015"/>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5" name="object 45"/>
            <p:cNvSpPr/>
            <p:nvPr/>
          </p:nvSpPr>
          <p:spPr>
            <a:xfrm>
              <a:off x="6556247" y="2164079"/>
              <a:ext cx="972819" cy="129539"/>
            </a:xfrm>
            <a:custGeom>
              <a:avLst/>
              <a:gdLst/>
              <a:ahLst/>
              <a:cxnLst/>
              <a:rect l="l" t="t" r="r" b="b"/>
              <a:pathLst>
                <a:path w="972819" h="129538">
                  <a:moveTo>
                    <a:pt x="972311" y="0"/>
                  </a:moveTo>
                  <a:lnTo>
                    <a:pt x="0" y="0"/>
                  </a:lnTo>
                  <a:lnTo>
                    <a:pt x="0" y="129539"/>
                  </a:lnTo>
                  <a:lnTo>
                    <a:pt x="972311" y="129539"/>
                  </a:lnTo>
                  <a:lnTo>
                    <a:pt x="972311"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object 46"/>
            <p:cNvSpPr/>
            <p:nvPr/>
          </p:nvSpPr>
          <p:spPr>
            <a:xfrm>
              <a:off x="6556247" y="2164079"/>
              <a:ext cx="972819" cy="129539"/>
            </a:xfrm>
            <a:custGeom>
              <a:avLst/>
              <a:gdLst/>
              <a:ahLst/>
              <a:cxnLst/>
              <a:rect l="l" t="t" r="r" b="b"/>
              <a:pathLst>
                <a:path w="972819" h="129538">
                  <a:moveTo>
                    <a:pt x="0" y="129539"/>
                  </a:moveTo>
                  <a:lnTo>
                    <a:pt x="972311" y="129539"/>
                  </a:lnTo>
                  <a:lnTo>
                    <a:pt x="972311" y="0"/>
                  </a:lnTo>
                  <a:lnTo>
                    <a:pt x="0" y="0"/>
                  </a:lnTo>
                  <a:lnTo>
                    <a:pt x="0" y="129539"/>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object 47"/>
            <p:cNvSpPr/>
            <p:nvPr/>
          </p:nvSpPr>
          <p:spPr>
            <a:xfrm>
              <a:off x="7904987" y="1463039"/>
              <a:ext cx="868680" cy="433070"/>
            </a:xfrm>
            <a:custGeom>
              <a:avLst/>
              <a:gdLst/>
              <a:ahLst/>
              <a:cxnLst/>
              <a:rect l="l" t="t" r="r" b="b"/>
              <a:pathLst>
                <a:path w="868678" h="433069">
                  <a:moveTo>
                    <a:pt x="868679" y="0"/>
                  </a:moveTo>
                  <a:lnTo>
                    <a:pt x="0" y="0"/>
                  </a:lnTo>
                  <a:lnTo>
                    <a:pt x="0" y="432815"/>
                  </a:lnTo>
                  <a:lnTo>
                    <a:pt x="868679" y="432815"/>
                  </a:lnTo>
                  <a:lnTo>
                    <a:pt x="868679"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8" name="object 48"/>
            <p:cNvSpPr/>
            <p:nvPr/>
          </p:nvSpPr>
          <p:spPr>
            <a:xfrm>
              <a:off x="7904987" y="1463039"/>
              <a:ext cx="868680" cy="433070"/>
            </a:xfrm>
            <a:custGeom>
              <a:avLst/>
              <a:gdLst/>
              <a:ahLst/>
              <a:cxnLst/>
              <a:rect l="l" t="t" r="r" b="b"/>
              <a:pathLst>
                <a:path w="868678" h="433069">
                  <a:moveTo>
                    <a:pt x="0" y="432815"/>
                  </a:moveTo>
                  <a:lnTo>
                    <a:pt x="868679" y="432815"/>
                  </a:lnTo>
                  <a:lnTo>
                    <a:pt x="868679" y="0"/>
                  </a:lnTo>
                  <a:lnTo>
                    <a:pt x="0" y="0"/>
                  </a:lnTo>
                  <a:lnTo>
                    <a:pt x="0" y="432815"/>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49" name="object 49"/>
          <p:cNvSpPr txBox="1"/>
          <p:nvPr/>
        </p:nvSpPr>
        <p:spPr>
          <a:xfrm>
            <a:off x="3263116" y="3227949"/>
            <a:ext cx="729614" cy="314830"/>
          </a:xfrm>
          <a:prstGeom prst="rect">
            <a:avLst/>
          </a:prstGeom>
          <a:solidFill>
            <a:srgbClr val="4471C4"/>
          </a:solidFill>
          <a:ln w="12700">
            <a:solidFill>
              <a:srgbClr val="2E528F"/>
            </a:solidFill>
          </a:ln>
        </p:spPr>
        <p:txBody>
          <a:bodyPr vert="horz" wrap="square" lIns="0" tIns="984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2575">
              <a:lnSpc>
                <a:spcPct val="100000"/>
              </a:lnSpc>
              <a:spcBef>
                <a:spcPts val="775"/>
              </a:spcBef>
            </a:pPr>
            <a:r>
              <a:rPr sz="1400">
                <a:solidFill>
                  <a:srgbClr val="FFFFFF"/>
                </a:solidFill>
                <a:latin typeface="Calibri"/>
                <a:cs typeface="Calibri"/>
              </a:rPr>
              <a:t>DDR3</a:t>
            </a:r>
            <a:endParaRPr sz="1400">
              <a:latin typeface="Calibri"/>
              <a:cs typeface="Calibri"/>
            </a:endParaRPr>
          </a:p>
        </p:txBody>
      </p:sp>
      <p:grpSp>
        <p:nvGrpSpPr>
          <p:cNvPr id="50" name="object 50"/>
          <p:cNvGrpSpPr/>
          <p:nvPr/>
        </p:nvGrpSpPr>
        <p:grpSpPr>
          <a:xfrm>
            <a:off x="3205394" y="1631559"/>
            <a:ext cx="3683318" cy="3131185"/>
            <a:chOff x="2414777" y="912113"/>
            <a:chExt cx="4911090" cy="3131185"/>
          </a:xfrm>
        </p:grpSpPr>
        <p:sp>
          <p:nvSpPr>
            <p:cNvPr id="51" name="object 51"/>
            <p:cNvSpPr/>
            <p:nvPr/>
          </p:nvSpPr>
          <p:spPr>
            <a:xfrm>
              <a:off x="3448050" y="1436369"/>
              <a:ext cx="3108960" cy="2083435"/>
            </a:xfrm>
            <a:custGeom>
              <a:avLst/>
              <a:gdLst/>
              <a:ahLst/>
              <a:cxnLst/>
              <a:rect l="l" t="t" r="r" b="b"/>
              <a:pathLst>
                <a:path w="3108959" h="2083435">
                  <a:moveTo>
                    <a:pt x="721106" y="1203960"/>
                  </a:moveTo>
                  <a:lnTo>
                    <a:pt x="695706" y="1191260"/>
                  </a:lnTo>
                  <a:lnTo>
                    <a:pt x="644906" y="1165860"/>
                  </a:lnTo>
                  <a:lnTo>
                    <a:pt x="644906" y="1191260"/>
                  </a:lnTo>
                  <a:lnTo>
                    <a:pt x="356235" y="1191260"/>
                  </a:lnTo>
                  <a:lnTo>
                    <a:pt x="356235" y="1275969"/>
                  </a:lnTo>
                  <a:lnTo>
                    <a:pt x="92964" y="1275969"/>
                  </a:lnTo>
                  <a:lnTo>
                    <a:pt x="92964" y="1250569"/>
                  </a:lnTo>
                  <a:lnTo>
                    <a:pt x="16764" y="1288669"/>
                  </a:lnTo>
                  <a:lnTo>
                    <a:pt x="92964" y="1326769"/>
                  </a:lnTo>
                  <a:lnTo>
                    <a:pt x="92964" y="1301369"/>
                  </a:lnTo>
                  <a:lnTo>
                    <a:pt x="381635" y="1301369"/>
                  </a:lnTo>
                  <a:lnTo>
                    <a:pt x="381635" y="1288669"/>
                  </a:lnTo>
                  <a:lnTo>
                    <a:pt x="381635" y="1275969"/>
                  </a:lnTo>
                  <a:lnTo>
                    <a:pt x="381635" y="1216660"/>
                  </a:lnTo>
                  <a:lnTo>
                    <a:pt x="644906" y="1216660"/>
                  </a:lnTo>
                  <a:lnTo>
                    <a:pt x="644906" y="1242060"/>
                  </a:lnTo>
                  <a:lnTo>
                    <a:pt x="695706" y="1216660"/>
                  </a:lnTo>
                  <a:lnTo>
                    <a:pt x="721106" y="1203960"/>
                  </a:lnTo>
                  <a:close/>
                </a:path>
                <a:path w="3108959" h="2083435">
                  <a:moveTo>
                    <a:pt x="736600" y="889127"/>
                  </a:moveTo>
                  <a:lnTo>
                    <a:pt x="711200" y="876427"/>
                  </a:lnTo>
                  <a:lnTo>
                    <a:pt x="660400" y="851027"/>
                  </a:lnTo>
                  <a:lnTo>
                    <a:pt x="660400" y="876427"/>
                  </a:lnTo>
                  <a:lnTo>
                    <a:pt x="416052" y="876427"/>
                  </a:lnTo>
                  <a:lnTo>
                    <a:pt x="416052" y="495808"/>
                  </a:lnTo>
                  <a:lnTo>
                    <a:pt x="416052" y="483108"/>
                  </a:lnTo>
                  <a:lnTo>
                    <a:pt x="416052" y="470408"/>
                  </a:lnTo>
                  <a:lnTo>
                    <a:pt x="76200" y="470408"/>
                  </a:lnTo>
                  <a:lnTo>
                    <a:pt x="76200" y="445008"/>
                  </a:lnTo>
                  <a:lnTo>
                    <a:pt x="0" y="483108"/>
                  </a:lnTo>
                  <a:lnTo>
                    <a:pt x="76200" y="521208"/>
                  </a:lnTo>
                  <a:lnTo>
                    <a:pt x="76200" y="495808"/>
                  </a:lnTo>
                  <a:lnTo>
                    <a:pt x="390652" y="495808"/>
                  </a:lnTo>
                  <a:lnTo>
                    <a:pt x="390652" y="901827"/>
                  </a:lnTo>
                  <a:lnTo>
                    <a:pt x="660400" y="901827"/>
                  </a:lnTo>
                  <a:lnTo>
                    <a:pt x="660400" y="927227"/>
                  </a:lnTo>
                  <a:lnTo>
                    <a:pt x="711200" y="901827"/>
                  </a:lnTo>
                  <a:lnTo>
                    <a:pt x="736600" y="889127"/>
                  </a:lnTo>
                  <a:close/>
                </a:path>
                <a:path w="3108959" h="2083435">
                  <a:moveTo>
                    <a:pt x="1365758" y="1539240"/>
                  </a:moveTo>
                  <a:lnTo>
                    <a:pt x="1359408" y="1526540"/>
                  </a:lnTo>
                  <a:lnTo>
                    <a:pt x="1327658" y="1463040"/>
                  </a:lnTo>
                  <a:lnTo>
                    <a:pt x="1289558" y="1539240"/>
                  </a:lnTo>
                  <a:lnTo>
                    <a:pt x="1314958" y="1539240"/>
                  </a:lnTo>
                  <a:lnTo>
                    <a:pt x="1314958" y="1760347"/>
                  </a:lnTo>
                  <a:lnTo>
                    <a:pt x="1209548" y="1760347"/>
                  </a:lnTo>
                  <a:lnTo>
                    <a:pt x="1209548" y="2006854"/>
                  </a:lnTo>
                  <a:lnTo>
                    <a:pt x="1184148" y="2006854"/>
                  </a:lnTo>
                  <a:lnTo>
                    <a:pt x="1222248" y="2083054"/>
                  </a:lnTo>
                  <a:lnTo>
                    <a:pt x="1253998" y="2019554"/>
                  </a:lnTo>
                  <a:lnTo>
                    <a:pt x="1260348" y="2006854"/>
                  </a:lnTo>
                  <a:lnTo>
                    <a:pt x="1234948" y="2006854"/>
                  </a:lnTo>
                  <a:lnTo>
                    <a:pt x="1234948" y="1785747"/>
                  </a:lnTo>
                  <a:lnTo>
                    <a:pt x="1340358" y="1785747"/>
                  </a:lnTo>
                  <a:lnTo>
                    <a:pt x="1340358" y="1760347"/>
                  </a:lnTo>
                  <a:lnTo>
                    <a:pt x="1340358" y="1539240"/>
                  </a:lnTo>
                  <a:lnTo>
                    <a:pt x="1365758" y="1539240"/>
                  </a:lnTo>
                  <a:close/>
                </a:path>
                <a:path w="3108959" h="2083435">
                  <a:moveTo>
                    <a:pt x="1497584" y="76200"/>
                  </a:moveTo>
                  <a:lnTo>
                    <a:pt x="1491234" y="63500"/>
                  </a:lnTo>
                  <a:lnTo>
                    <a:pt x="1459484" y="0"/>
                  </a:lnTo>
                  <a:lnTo>
                    <a:pt x="1421384" y="76200"/>
                  </a:lnTo>
                  <a:lnTo>
                    <a:pt x="1446784" y="76200"/>
                  </a:lnTo>
                  <a:lnTo>
                    <a:pt x="1446784" y="338201"/>
                  </a:lnTo>
                  <a:lnTo>
                    <a:pt x="1209548" y="338201"/>
                  </a:lnTo>
                  <a:lnTo>
                    <a:pt x="1209548" y="625729"/>
                  </a:lnTo>
                  <a:lnTo>
                    <a:pt x="1184148" y="625729"/>
                  </a:lnTo>
                  <a:lnTo>
                    <a:pt x="1222248" y="701929"/>
                  </a:lnTo>
                  <a:lnTo>
                    <a:pt x="1253998" y="638429"/>
                  </a:lnTo>
                  <a:lnTo>
                    <a:pt x="1260348" y="625729"/>
                  </a:lnTo>
                  <a:lnTo>
                    <a:pt x="1234948" y="625729"/>
                  </a:lnTo>
                  <a:lnTo>
                    <a:pt x="1234948" y="363601"/>
                  </a:lnTo>
                  <a:lnTo>
                    <a:pt x="1472184" y="363601"/>
                  </a:lnTo>
                  <a:lnTo>
                    <a:pt x="1472184" y="338201"/>
                  </a:lnTo>
                  <a:lnTo>
                    <a:pt x="1472184" y="76200"/>
                  </a:lnTo>
                  <a:lnTo>
                    <a:pt x="1497584" y="76200"/>
                  </a:lnTo>
                  <a:close/>
                </a:path>
                <a:path w="3108959" h="2083435">
                  <a:moveTo>
                    <a:pt x="3106166" y="591312"/>
                  </a:moveTo>
                  <a:lnTo>
                    <a:pt x="3080766" y="578612"/>
                  </a:lnTo>
                  <a:lnTo>
                    <a:pt x="3029966" y="553212"/>
                  </a:lnTo>
                  <a:lnTo>
                    <a:pt x="3029966" y="578612"/>
                  </a:lnTo>
                  <a:lnTo>
                    <a:pt x="2507361" y="578612"/>
                  </a:lnTo>
                  <a:lnTo>
                    <a:pt x="2507361" y="936752"/>
                  </a:lnTo>
                  <a:lnTo>
                    <a:pt x="2010156" y="936752"/>
                  </a:lnTo>
                  <a:lnTo>
                    <a:pt x="2010156" y="911352"/>
                  </a:lnTo>
                  <a:lnTo>
                    <a:pt x="1933956" y="949452"/>
                  </a:lnTo>
                  <a:lnTo>
                    <a:pt x="2010156" y="987552"/>
                  </a:lnTo>
                  <a:lnTo>
                    <a:pt x="2010156" y="962152"/>
                  </a:lnTo>
                  <a:lnTo>
                    <a:pt x="2532761" y="962152"/>
                  </a:lnTo>
                  <a:lnTo>
                    <a:pt x="2532761" y="949452"/>
                  </a:lnTo>
                  <a:lnTo>
                    <a:pt x="2532761" y="936752"/>
                  </a:lnTo>
                  <a:lnTo>
                    <a:pt x="2532761" y="604012"/>
                  </a:lnTo>
                  <a:lnTo>
                    <a:pt x="3029966" y="604012"/>
                  </a:lnTo>
                  <a:lnTo>
                    <a:pt x="3029966" y="629412"/>
                  </a:lnTo>
                  <a:lnTo>
                    <a:pt x="3080766" y="604012"/>
                  </a:lnTo>
                  <a:lnTo>
                    <a:pt x="3106166" y="591312"/>
                  </a:lnTo>
                  <a:close/>
                </a:path>
                <a:path w="3108959" h="2083435">
                  <a:moveTo>
                    <a:pt x="3108706" y="1421765"/>
                  </a:moveTo>
                  <a:lnTo>
                    <a:pt x="3083306" y="1409065"/>
                  </a:lnTo>
                  <a:lnTo>
                    <a:pt x="3032506" y="1383665"/>
                  </a:lnTo>
                  <a:lnTo>
                    <a:pt x="3032506" y="1409065"/>
                  </a:lnTo>
                  <a:lnTo>
                    <a:pt x="2538603" y="1409065"/>
                  </a:lnTo>
                  <a:lnTo>
                    <a:pt x="2538603" y="1265428"/>
                  </a:lnTo>
                  <a:lnTo>
                    <a:pt x="2538603" y="1252728"/>
                  </a:lnTo>
                  <a:lnTo>
                    <a:pt x="2538603" y="1240028"/>
                  </a:lnTo>
                  <a:lnTo>
                    <a:pt x="2019300" y="1240028"/>
                  </a:lnTo>
                  <a:lnTo>
                    <a:pt x="2019300" y="1214628"/>
                  </a:lnTo>
                  <a:lnTo>
                    <a:pt x="1943100" y="1252728"/>
                  </a:lnTo>
                  <a:lnTo>
                    <a:pt x="2019300" y="1290828"/>
                  </a:lnTo>
                  <a:lnTo>
                    <a:pt x="2019300" y="1265428"/>
                  </a:lnTo>
                  <a:lnTo>
                    <a:pt x="2513203" y="1265428"/>
                  </a:lnTo>
                  <a:lnTo>
                    <a:pt x="2513203" y="1434465"/>
                  </a:lnTo>
                  <a:lnTo>
                    <a:pt x="3032506" y="1434465"/>
                  </a:lnTo>
                  <a:lnTo>
                    <a:pt x="3032506" y="1459865"/>
                  </a:lnTo>
                  <a:lnTo>
                    <a:pt x="3083306" y="1434465"/>
                  </a:lnTo>
                  <a:lnTo>
                    <a:pt x="3108706" y="1421765"/>
                  </a:lnTo>
                  <a:close/>
                </a:path>
              </a:pathLst>
            </a:custGeom>
            <a:solidFill>
              <a:srgbClr val="FFFF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52" name="object 52"/>
            <p:cNvPicPr/>
            <p:nvPr/>
          </p:nvPicPr>
          <p:blipFill>
            <a:blip r:embed="rId2" cstate="print"/>
            <a:stretch>
              <a:fillRect/>
            </a:stretch>
          </p:blipFill>
          <p:spPr>
            <a:xfrm>
              <a:off x="2554985" y="912113"/>
              <a:ext cx="76200" cy="233680"/>
            </a:xfrm>
            <a:prstGeom prst="rect">
              <a:avLst/>
            </a:prstGeom>
          </p:spPr>
        </p:pic>
        <p:sp>
          <p:nvSpPr>
            <p:cNvPr id="53" name="object 53"/>
            <p:cNvSpPr/>
            <p:nvPr/>
          </p:nvSpPr>
          <p:spPr>
            <a:xfrm>
              <a:off x="2414778" y="912113"/>
              <a:ext cx="4911090" cy="3131185"/>
            </a:xfrm>
            <a:custGeom>
              <a:avLst/>
              <a:gdLst/>
              <a:ahLst/>
              <a:cxnLst/>
              <a:rect l="l" t="t" r="r" b="b"/>
              <a:pathLst>
                <a:path w="4911090" h="3131185">
                  <a:moveTo>
                    <a:pt x="216789" y="2926080"/>
                  </a:moveTo>
                  <a:lnTo>
                    <a:pt x="210439" y="2913380"/>
                  </a:lnTo>
                  <a:lnTo>
                    <a:pt x="178689" y="2849880"/>
                  </a:lnTo>
                  <a:lnTo>
                    <a:pt x="140589" y="2926080"/>
                  </a:lnTo>
                  <a:lnTo>
                    <a:pt x="165989" y="2926080"/>
                  </a:lnTo>
                  <a:lnTo>
                    <a:pt x="165989" y="2977388"/>
                  </a:lnTo>
                  <a:lnTo>
                    <a:pt x="25400" y="2977388"/>
                  </a:lnTo>
                  <a:lnTo>
                    <a:pt x="25400" y="3054223"/>
                  </a:lnTo>
                  <a:lnTo>
                    <a:pt x="0" y="3054223"/>
                  </a:lnTo>
                  <a:lnTo>
                    <a:pt x="38100" y="3130423"/>
                  </a:lnTo>
                  <a:lnTo>
                    <a:pt x="69850" y="3066923"/>
                  </a:lnTo>
                  <a:lnTo>
                    <a:pt x="76200" y="3054223"/>
                  </a:lnTo>
                  <a:lnTo>
                    <a:pt x="50800" y="3054223"/>
                  </a:lnTo>
                  <a:lnTo>
                    <a:pt x="50800" y="3002788"/>
                  </a:lnTo>
                  <a:lnTo>
                    <a:pt x="191389" y="3002788"/>
                  </a:lnTo>
                  <a:lnTo>
                    <a:pt x="191389" y="2977388"/>
                  </a:lnTo>
                  <a:lnTo>
                    <a:pt x="191389" y="2926080"/>
                  </a:lnTo>
                  <a:lnTo>
                    <a:pt x="216789" y="2926080"/>
                  </a:lnTo>
                  <a:close/>
                </a:path>
                <a:path w="4911090" h="3131185">
                  <a:moveTo>
                    <a:pt x="1623060" y="2932176"/>
                  </a:moveTo>
                  <a:lnTo>
                    <a:pt x="1616710" y="2919476"/>
                  </a:lnTo>
                  <a:lnTo>
                    <a:pt x="1584960" y="2855976"/>
                  </a:lnTo>
                  <a:lnTo>
                    <a:pt x="1546860" y="2932176"/>
                  </a:lnTo>
                  <a:lnTo>
                    <a:pt x="1572260" y="2932176"/>
                  </a:lnTo>
                  <a:lnTo>
                    <a:pt x="1572260" y="3048889"/>
                  </a:lnTo>
                  <a:lnTo>
                    <a:pt x="1546860" y="3048889"/>
                  </a:lnTo>
                  <a:lnTo>
                    <a:pt x="1584960" y="3125089"/>
                  </a:lnTo>
                  <a:lnTo>
                    <a:pt x="1616710" y="3061589"/>
                  </a:lnTo>
                  <a:lnTo>
                    <a:pt x="1623060" y="3048889"/>
                  </a:lnTo>
                  <a:lnTo>
                    <a:pt x="1597660" y="3048889"/>
                  </a:lnTo>
                  <a:lnTo>
                    <a:pt x="1597660" y="2932176"/>
                  </a:lnTo>
                  <a:lnTo>
                    <a:pt x="1623060" y="2932176"/>
                  </a:lnTo>
                  <a:close/>
                </a:path>
                <a:path w="4911090" h="3131185">
                  <a:moveTo>
                    <a:pt x="1732788" y="76200"/>
                  </a:moveTo>
                  <a:lnTo>
                    <a:pt x="1726438" y="63500"/>
                  </a:lnTo>
                  <a:lnTo>
                    <a:pt x="1694688" y="0"/>
                  </a:lnTo>
                  <a:lnTo>
                    <a:pt x="1656588" y="76200"/>
                  </a:lnTo>
                  <a:lnTo>
                    <a:pt x="1681988" y="76200"/>
                  </a:lnTo>
                  <a:lnTo>
                    <a:pt x="1681988" y="192913"/>
                  </a:lnTo>
                  <a:lnTo>
                    <a:pt x="1656588" y="192913"/>
                  </a:lnTo>
                  <a:lnTo>
                    <a:pt x="1694688" y="269113"/>
                  </a:lnTo>
                  <a:lnTo>
                    <a:pt x="1726438" y="205613"/>
                  </a:lnTo>
                  <a:lnTo>
                    <a:pt x="1732788" y="192913"/>
                  </a:lnTo>
                  <a:lnTo>
                    <a:pt x="1707388" y="192913"/>
                  </a:lnTo>
                  <a:lnTo>
                    <a:pt x="1707388" y="76200"/>
                  </a:lnTo>
                  <a:lnTo>
                    <a:pt x="1732788" y="76200"/>
                  </a:lnTo>
                  <a:close/>
                </a:path>
                <a:path w="4911090" h="3131185">
                  <a:moveTo>
                    <a:pt x="3293364" y="2938272"/>
                  </a:moveTo>
                  <a:lnTo>
                    <a:pt x="3287014" y="2925572"/>
                  </a:lnTo>
                  <a:lnTo>
                    <a:pt x="3255264" y="2862072"/>
                  </a:lnTo>
                  <a:lnTo>
                    <a:pt x="3217164" y="2938272"/>
                  </a:lnTo>
                  <a:lnTo>
                    <a:pt x="3242564" y="2938272"/>
                  </a:lnTo>
                  <a:lnTo>
                    <a:pt x="3242564" y="3054985"/>
                  </a:lnTo>
                  <a:lnTo>
                    <a:pt x="3217164" y="3054985"/>
                  </a:lnTo>
                  <a:lnTo>
                    <a:pt x="3255264" y="3131185"/>
                  </a:lnTo>
                  <a:lnTo>
                    <a:pt x="3287014" y="3067685"/>
                  </a:lnTo>
                  <a:lnTo>
                    <a:pt x="3293364" y="3054985"/>
                  </a:lnTo>
                  <a:lnTo>
                    <a:pt x="3267964" y="3054985"/>
                  </a:lnTo>
                  <a:lnTo>
                    <a:pt x="3267964" y="2938272"/>
                  </a:lnTo>
                  <a:lnTo>
                    <a:pt x="3293364" y="2938272"/>
                  </a:lnTo>
                  <a:close/>
                </a:path>
                <a:path w="4911090" h="3131185">
                  <a:moveTo>
                    <a:pt x="3480816" y="76200"/>
                  </a:moveTo>
                  <a:lnTo>
                    <a:pt x="3474466" y="63500"/>
                  </a:lnTo>
                  <a:lnTo>
                    <a:pt x="3442716" y="0"/>
                  </a:lnTo>
                  <a:lnTo>
                    <a:pt x="3404616" y="76200"/>
                  </a:lnTo>
                  <a:lnTo>
                    <a:pt x="3430016" y="76200"/>
                  </a:lnTo>
                  <a:lnTo>
                    <a:pt x="3430016" y="192913"/>
                  </a:lnTo>
                  <a:lnTo>
                    <a:pt x="3404616" y="192913"/>
                  </a:lnTo>
                  <a:lnTo>
                    <a:pt x="3442716" y="269113"/>
                  </a:lnTo>
                  <a:lnTo>
                    <a:pt x="3474466" y="205613"/>
                  </a:lnTo>
                  <a:lnTo>
                    <a:pt x="3480816" y="192913"/>
                  </a:lnTo>
                  <a:lnTo>
                    <a:pt x="3455416" y="192913"/>
                  </a:lnTo>
                  <a:lnTo>
                    <a:pt x="3455416" y="76200"/>
                  </a:lnTo>
                  <a:lnTo>
                    <a:pt x="3480816" y="76200"/>
                  </a:lnTo>
                  <a:close/>
                </a:path>
                <a:path w="4911090" h="3131185">
                  <a:moveTo>
                    <a:pt x="4794504" y="2930652"/>
                  </a:moveTo>
                  <a:lnTo>
                    <a:pt x="4788154" y="2917952"/>
                  </a:lnTo>
                  <a:lnTo>
                    <a:pt x="4756404" y="2854452"/>
                  </a:lnTo>
                  <a:lnTo>
                    <a:pt x="4718304" y="2930652"/>
                  </a:lnTo>
                  <a:lnTo>
                    <a:pt x="4743704" y="2930652"/>
                  </a:lnTo>
                  <a:lnTo>
                    <a:pt x="4743704" y="3047365"/>
                  </a:lnTo>
                  <a:lnTo>
                    <a:pt x="4718304" y="3047365"/>
                  </a:lnTo>
                  <a:lnTo>
                    <a:pt x="4756404" y="3123565"/>
                  </a:lnTo>
                  <a:lnTo>
                    <a:pt x="4788154" y="3060065"/>
                  </a:lnTo>
                  <a:lnTo>
                    <a:pt x="4794504" y="3047365"/>
                  </a:lnTo>
                  <a:lnTo>
                    <a:pt x="4769104" y="3047365"/>
                  </a:lnTo>
                  <a:lnTo>
                    <a:pt x="4769104" y="2930652"/>
                  </a:lnTo>
                  <a:lnTo>
                    <a:pt x="4794504" y="2930652"/>
                  </a:lnTo>
                  <a:close/>
                </a:path>
                <a:path w="4911090" h="3131185">
                  <a:moveTo>
                    <a:pt x="4910709" y="76200"/>
                  </a:moveTo>
                  <a:lnTo>
                    <a:pt x="4904359" y="63500"/>
                  </a:lnTo>
                  <a:lnTo>
                    <a:pt x="4872609" y="0"/>
                  </a:lnTo>
                  <a:lnTo>
                    <a:pt x="4834509" y="76200"/>
                  </a:lnTo>
                  <a:lnTo>
                    <a:pt x="4859909" y="76200"/>
                  </a:lnTo>
                  <a:lnTo>
                    <a:pt x="4859909" y="127508"/>
                  </a:lnTo>
                  <a:lnTo>
                    <a:pt x="4719320" y="127508"/>
                  </a:lnTo>
                  <a:lnTo>
                    <a:pt x="4719320" y="204343"/>
                  </a:lnTo>
                  <a:lnTo>
                    <a:pt x="4693920" y="204343"/>
                  </a:lnTo>
                  <a:lnTo>
                    <a:pt x="4732020" y="280543"/>
                  </a:lnTo>
                  <a:lnTo>
                    <a:pt x="4763770" y="217043"/>
                  </a:lnTo>
                  <a:lnTo>
                    <a:pt x="4770120" y="204343"/>
                  </a:lnTo>
                  <a:lnTo>
                    <a:pt x="4744720" y="204343"/>
                  </a:lnTo>
                  <a:lnTo>
                    <a:pt x="4744720" y="152908"/>
                  </a:lnTo>
                  <a:lnTo>
                    <a:pt x="4885309" y="152908"/>
                  </a:lnTo>
                  <a:lnTo>
                    <a:pt x="4885309" y="127508"/>
                  </a:lnTo>
                  <a:lnTo>
                    <a:pt x="4885309" y="76200"/>
                  </a:lnTo>
                  <a:lnTo>
                    <a:pt x="4910709" y="7620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4" name="object 54"/>
          <p:cNvSpPr txBox="1"/>
          <p:nvPr/>
        </p:nvSpPr>
        <p:spPr>
          <a:xfrm>
            <a:off x="3909196" y="5462514"/>
            <a:ext cx="1453515"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dirty="0">
                <a:latin typeface="Calibri"/>
                <a:cs typeface="Calibri"/>
              </a:rPr>
              <a:t>An</a:t>
            </a:r>
            <a:r>
              <a:rPr sz="1800" spc="-30" dirty="0">
                <a:latin typeface="Calibri"/>
                <a:cs typeface="Calibri"/>
              </a:rPr>
              <a:t> </a:t>
            </a:r>
            <a:r>
              <a:rPr sz="1800" spc="-5" dirty="0">
                <a:latin typeface="Calibri"/>
                <a:cs typeface="Calibri"/>
              </a:rPr>
              <a:t>Embedded</a:t>
            </a:r>
            <a:r>
              <a:rPr sz="1800" spc="-10" dirty="0">
                <a:latin typeface="Calibri"/>
                <a:cs typeface="Calibri"/>
              </a:rPr>
              <a:t> Board</a:t>
            </a:r>
            <a:endParaRPr sz="1800" dirty="0">
              <a:latin typeface="Calibri"/>
              <a:cs typeface="Calibri"/>
            </a:endParaRPr>
          </a:p>
        </p:txBody>
      </p:sp>
      <p:grpSp>
        <p:nvGrpSpPr>
          <p:cNvPr id="55" name="object 55"/>
          <p:cNvGrpSpPr/>
          <p:nvPr/>
        </p:nvGrpSpPr>
        <p:grpSpPr>
          <a:xfrm>
            <a:off x="5370428" y="1015101"/>
            <a:ext cx="4541996" cy="5125720"/>
            <a:chOff x="5301488" y="295656"/>
            <a:chExt cx="6055995" cy="5125720"/>
          </a:xfrm>
        </p:grpSpPr>
        <p:pic>
          <p:nvPicPr>
            <p:cNvPr id="56" name="object 56"/>
            <p:cNvPicPr/>
            <p:nvPr/>
          </p:nvPicPr>
          <p:blipFill>
            <a:blip r:embed="rId3" cstate="print"/>
            <a:stretch>
              <a:fillRect/>
            </a:stretch>
          </p:blipFill>
          <p:spPr>
            <a:xfrm>
              <a:off x="6548627" y="295656"/>
              <a:ext cx="4782312" cy="5122164"/>
            </a:xfrm>
            <a:prstGeom prst="rect">
              <a:avLst/>
            </a:prstGeom>
          </p:spPr>
        </p:pic>
        <p:sp>
          <p:nvSpPr>
            <p:cNvPr id="57" name="object 57"/>
            <p:cNvSpPr/>
            <p:nvPr/>
          </p:nvSpPr>
          <p:spPr>
            <a:xfrm>
              <a:off x="5301488" y="467105"/>
              <a:ext cx="1316355" cy="4884420"/>
            </a:xfrm>
            <a:custGeom>
              <a:avLst/>
              <a:gdLst/>
              <a:ahLst/>
              <a:cxnLst/>
              <a:rect l="l" t="t" r="r" b="b"/>
              <a:pathLst>
                <a:path w="1316354" h="4884420">
                  <a:moveTo>
                    <a:pt x="1295527" y="4884166"/>
                  </a:moveTo>
                  <a:lnTo>
                    <a:pt x="1294307" y="4782820"/>
                  </a:lnTo>
                  <a:lnTo>
                    <a:pt x="1293482" y="4713732"/>
                  </a:lnTo>
                  <a:lnTo>
                    <a:pt x="1248232" y="4737062"/>
                  </a:lnTo>
                  <a:lnTo>
                    <a:pt x="45212" y="2400808"/>
                  </a:lnTo>
                  <a:lnTo>
                    <a:pt x="0" y="2424176"/>
                  </a:lnTo>
                  <a:lnTo>
                    <a:pt x="1203147" y="4760303"/>
                  </a:lnTo>
                  <a:lnTo>
                    <a:pt x="1157986" y="4783582"/>
                  </a:lnTo>
                  <a:lnTo>
                    <a:pt x="1295527" y="4884166"/>
                  </a:lnTo>
                  <a:close/>
                </a:path>
                <a:path w="1316354" h="4884420">
                  <a:moveTo>
                    <a:pt x="1316101" y="0"/>
                  </a:moveTo>
                  <a:lnTo>
                    <a:pt x="1163574" y="75946"/>
                  </a:lnTo>
                  <a:lnTo>
                    <a:pt x="1204175" y="106527"/>
                  </a:lnTo>
                  <a:lnTo>
                    <a:pt x="51054" y="1639189"/>
                  </a:lnTo>
                  <a:lnTo>
                    <a:pt x="91694" y="1669669"/>
                  </a:lnTo>
                  <a:lnTo>
                    <a:pt x="1244688" y="137020"/>
                  </a:lnTo>
                  <a:lnTo>
                    <a:pt x="1285367" y="167640"/>
                  </a:lnTo>
                  <a:lnTo>
                    <a:pt x="1300289" y="86233"/>
                  </a:lnTo>
                  <a:lnTo>
                    <a:pt x="1316101" y="0"/>
                  </a:lnTo>
                  <a:close/>
                </a:path>
              </a:pathLst>
            </a:custGeom>
            <a:solidFill>
              <a:srgbClr val="E4173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8" name="object 58"/>
            <p:cNvSpPr/>
            <p:nvPr/>
          </p:nvSpPr>
          <p:spPr>
            <a:xfrm>
              <a:off x="6622541" y="378714"/>
              <a:ext cx="4709160" cy="5017135"/>
            </a:xfrm>
            <a:custGeom>
              <a:avLst/>
              <a:gdLst/>
              <a:ahLst/>
              <a:cxnLst/>
              <a:rect l="l" t="t" r="r" b="b"/>
              <a:pathLst>
                <a:path w="4709159" h="5017135">
                  <a:moveTo>
                    <a:pt x="0" y="5017008"/>
                  </a:moveTo>
                  <a:lnTo>
                    <a:pt x="4709159" y="5017008"/>
                  </a:lnTo>
                  <a:lnTo>
                    <a:pt x="4709159" y="0"/>
                  </a:lnTo>
                  <a:lnTo>
                    <a:pt x="0" y="0"/>
                  </a:lnTo>
                  <a:lnTo>
                    <a:pt x="0" y="5017008"/>
                  </a:lnTo>
                  <a:close/>
                </a:path>
              </a:pathLst>
            </a:custGeom>
            <a:ln w="50800">
              <a:solidFill>
                <a:srgbClr val="0D0D0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678681" y="4587756"/>
            <a:ext cx="2080260" cy="1505540"/>
          </a:xfrm>
          <a:prstGeom prst="rect">
            <a:avLst/>
          </a:prstGeom>
          <a:solidFill>
            <a:srgbClr val="4471C4"/>
          </a:solidFill>
          <a:ln w="12700">
            <a:solidFill>
              <a:srgbClr val="2E528F"/>
            </a:solidFill>
          </a:ln>
        </p:spPr>
        <p:txBody>
          <a:bodyPr vert="horz" wrap="square" lIns="0" tIns="50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40"/>
              </a:spcBef>
            </a:pPr>
            <a:endParaRPr sz="2550" dirty="0">
              <a:latin typeface="Times New Roman" panose="02020603050405020304" pitchFamily="18" charset="0"/>
              <a:cs typeface="Times New Roman" panose="02020603050405020304" pitchFamily="18" charset="0"/>
            </a:endParaRPr>
          </a:p>
          <a:p>
            <a:pPr marL="535940" marR="102870" indent="-443865">
              <a:lnSpc>
                <a:spcPct val="100000"/>
              </a:lnSpc>
            </a:pPr>
            <a:r>
              <a:rPr sz="1800" dirty="0">
                <a:solidFill>
                  <a:srgbClr val="FFFFFF"/>
                </a:solidFill>
                <a:latin typeface="Times New Roman" panose="02020603050405020304" pitchFamily="18" charset="0"/>
                <a:cs typeface="Times New Roman" panose="02020603050405020304" pitchFamily="18" charset="0"/>
              </a:rPr>
              <a:t>AM335x</a:t>
            </a:r>
            <a:r>
              <a:rPr sz="1800" spc="-35" dirty="0">
                <a:solidFill>
                  <a:srgbClr val="FFFFFF"/>
                </a:solidFill>
                <a:latin typeface="Times New Roman" panose="02020603050405020304" pitchFamily="18" charset="0"/>
                <a:cs typeface="Times New Roman" panose="02020603050405020304" pitchFamily="18" charset="0"/>
              </a:rPr>
              <a:t> </a:t>
            </a:r>
            <a:r>
              <a:rPr sz="1800" spc="-10" dirty="0">
                <a:solidFill>
                  <a:srgbClr val="FFFFFF"/>
                </a:solidFill>
                <a:latin typeface="Times New Roman" panose="02020603050405020304" pitchFamily="18" charset="0"/>
                <a:cs typeface="Times New Roman" panose="02020603050405020304" pitchFamily="18" charset="0"/>
              </a:rPr>
              <a:t>Evaluation</a:t>
            </a:r>
            <a:r>
              <a:rPr sz="1800" spc="-35" dirty="0">
                <a:solidFill>
                  <a:srgbClr val="FFFFFF"/>
                </a:solidFill>
                <a:latin typeface="Times New Roman" panose="02020603050405020304" pitchFamily="18" charset="0"/>
                <a:cs typeface="Times New Roman" panose="02020603050405020304" pitchFamily="18" charset="0"/>
              </a:rPr>
              <a:t> </a:t>
            </a:r>
            <a:r>
              <a:rPr sz="1800" dirty="0">
                <a:solidFill>
                  <a:srgbClr val="FFFFFF"/>
                </a:solidFill>
                <a:latin typeface="Times New Roman" panose="02020603050405020304" pitchFamily="18" charset="0"/>
                <a:cs typeface="Times New Roman" panose="02020603050405020304" pitchFamily="18" charset="0"/>
              </a:rPr>
              <a:t>Modul</a:t>
            </a:r>
            <a:r>
              <a:rPr lang="en-IN" sz="1800" dirty="0">
                <a:solidFill>
                  <a:srgbClr val="FFFFFF"/>
                </a:solidFill>
                <a:latin typeface="Times New Roman" panose="02020603050405020304" pitchFamily="18" charset="0"/>
                <a:cs typeface="Times New Roman" panose="02020603050405020304" pitchFamily="18" charset="0"/>
              </a:rPr>
              <a:t>e </a:t>
            </a:r>
            <a:r>
              <a:rPr lang="en-IN" sz="1800" spc="-390" dirty="0">
                <a:solidFill>
                  <a:srgbClr val="FFFFFF"/>
                </a:solidFill>
                <a:latin typeface="Times New Roman" panose="02020603050405020304" pitchFamily="18" charset="0"/>
                <a:cs typeface="Times New Roman" panose="02020603050405020304" pitchFamily="18" charset="0"/>
              </a:rPr>
              <a:t> </a:t>
            </a:r>
            <a:r>
              <a:rPr sz="1800" spc="-5" dirty="0">
                <a:solidFill>
                  <a:srgbClr val="FFFFFF"/>
                </a:solidFill>
                <a:latin typeface="Times New Roman" panose="02020603050405020304" pitchFamily="18" charset="0"/>
                <a:cs typeface="Times New Roman" panose="02020603050405020304" pitchFamily="18" charset="0"/>
              </a:rPr>
              <a:t>(Device</a:t>
            </a:r>
            <a:r>
              <a:rPr sz="1800" spc="30" dirty="0">
                <a:solidFill>
                  <a:srgbClr val="FFFFFF"/>
                </a:solidFill>
                <a:latin typeface="Times New Roman" panose="02020603050405020304" pitchFamily="18" charset="0"/>
                <a:cs typeface="Times New Roman" panose="02020603050405020304" pitchFamily="18" charset="0"/>
              </a:rPr>
              <a:t> </a:t>
            </a:r>
            <a:r>
              <a:rPr sz="1800" spc="-10" dirty="0">
                <a:solidFill>
                  <a:srgbClr val="FFFFFF"/>
                </a:solidFill>
                <a:latin typeface="Times New Roman" panose="02020603050405020304" pitchFamily="18" charset="0"/>
                <a:cs typeface="Times New Roman" panose="02020603050405020304" pitchFamily="18" charset="0"/>
              </a:rPr>
              <a:t>tree</a:t>
            </a:r>
            <a:r>
              <a:rPr sz="1800" spc="-5" dirty="0">
                <a:solidFill>
                  <a:srgbClr val="FFFFFF"/>
                </a:solidFill>
                <a:latin typeface="Times New Roman" panose="02020603050405020304" pitchFamily="18" charset="0"/>
                <a:cs typeface="Times New Roman" panose="02020603050405020304" pitchFamily="18" charset="0"/>
              </a:rPr>
              <a:t> file</a:t>
            </a:r>
            <a:r>
              <a:rPr sz="1800" spc="5" dirty="0">
                <a:solidFill>
                  <a:srgbClr val="FFFFFF"/>
                </a:solidFill>
                <a:latin typeface="Times New Roman" panose="02020603050405020304" pitchFamily="18" charset="0"/>
                <a:cs typeface="Times New Roman" panose="02020603050405020304" pitchFamily="18" charset="0"/>
              </a:rPr>
              <a:t> </a:t>
            </a:r>
            <a:r>
              <a:rPr sz="1800" dirty="0">
                <a:solidFill>
                  <a:srgbClr val="FFFFFF"/>
                </a:solidFill>
                <a:latin typeface="Times New Roman" panose="02020603050405020304" pitchFamily="18" charset="0"/>
                <a:cs typeface="Times New Roman" panose="02020603050405020304" pitchFamily="18" charset="0"/>
              </a:rPr>
              <a:t>2)</a:t>
            </a:r>
            <a:endParaRPr sz="1800" dirty="0">
              <a:latin typeface="Times New Roman" panose="02020603050405020304" pitchFamily="18" charset="0"/>
              <a:cs typeface="Times New Roman" panose="02020603050405020304" pitchFamily="18" charset="0"/>
            </a:endParaRPr>
          </a:p>
        </p:txBody>
      </p:sp>
      <p:sp>
        <p:nvSpPr>
          <p:cNvPr id="5" name="object 5"/>
          <p:cNvSpPr txBox="1"/>
          <p:nvPr/>
        </p:nvSpPr>
        <p:spPr>
          <a:xfrm>
            <a:off x="4678682" y="2227080"/>
            <a:ext cx="2162651" cy="949619"/>
          </a:xfrm>
          <a:prstGeom prst="rect">
            <a:avLst/>
          </a:prstGeom>
          <a:solidFill>
            <a:srgbClr val="4471C4"/>
          </a:solidFill>
          <a:ln w="12700">
            <a:solidFill>
              <a:srgbClr val="2E528F"/>
            </a:solidFill>
          </a:ln>
        </p:spPr>
        <p:txBody>
          <a:bodyPr vert="horz" wrap="square" lIns="0" tIns="317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25"/>
              </a:spcBef>
            </a:pPr>
            <a:endParaRPr sz="2550">
              <a:latin typeface="Times New Roman" panose="02020603050405020304" pitchFamily="18" charset="0"/>
              <a:cs typeface="Times New Roman" panose="02020603050405020304" pitchFamily="18" charset="0"/>
            </a:endParaRPr>
          </a:p>
          <a:p>
            <a:pPr marL="635" algn="ctr">
              <a:lnSpc>
                <a:spcPct val="100000"/>
              </a:lnSpc>
              <a:spcBef>
                <a:spcPts val="5"/>
              </a:spcBef>
            </a:pPr>
            <a:r>
              <a:rPr sz="1800" spc="-5">
                <a:solidFill>
                  <a:srgbClr val="FFFFFF"/>
                </a:solidFill>
                <a:latin typeface="Times New Roman" panose="02020603050405020304" pitchFamily="18" charset="0"/>
                <a:cs typeface="Times New Roman" panose="02020603050405020304" pitchFamily="18" charset="0"/>
              </a:rPr>
              <a:t>AM335x</a:t>
            </a:r>
            <a:endParaRPr sz="1800">
              <a:latin typeface="Times New Roman" panose="02020603050405020304" pitchFamily="18" charset="0"/>
              <a:cs typeface="Times New Roman" panose="02020603050405020304" pitchFamily="18" charset="0"/>
            </a:endParaRPr>
          </a:p>
          <a:p>
            <a:pPr marL="1905" algn="ctr">
              <a:lnSpc>
                <a:spcPct val="100000"/>
              </a:lnSpc>
            </a:pPr>
            <a:r>
              <a:rPr sz="1800" spc="-5">
                <a:solidFill>
                  <a:srgbClr val="FFFFFF"/>
                </a:solidFill>
                <a:latin typeface="Times New Roman" panose="02020603050405020304" pitchFamily="18" charset="0"/>
                <a:cs typeface="Times New Roman" panose="02020603050405020304" pitchFamily="18" charset="0"/>
              </a:rPr>
              <a:t>(Device</a:t>
            </a:r>
            <a:r>
              <a:rPr sz="1800" spc="15">
                <a:solidFill>
                  <a:srgbClr val="FFFFFF"/>
                </a:solidFill>
                <a:latin typeface="Times New Roman" panose="02020603050405020304" pitchFamily="18" charset="0"/>
                <a:cs typeface="Times New Roman" panose="02020603050405020304" pitchFamily="18" charset="0"/>
              </a:rPr>
              <a:t> </a:t>
            </a:r>
            <a:r>
              <a:rPr sz="1800" spc="-10">
                <a:solidFill>
                  <a:srgbClr val="FFFFFF"/>
                </a:solidFill>
                <a:latin typeface="Times New Roman" panose="02020603050405020304" pitchFamily="18" charset="0"/>
                <a:cs typeface="Times New Roman" panose="02020603050405020304" pitchFamily="18" charset="0"/>
              </a:rPr>
              <a:t>tree</a:t>
            </a:r>
            <a:r>
              <a:rPr sz="1800" spc="-15">
                <a:solidFill>
                  <a:srgbClr val="FFFFFF"/>
                </a:solidFill>
                <a:latin typeface="Times New Roman" panose="02020603050405020304" pitchFamily="18" charset="0"/>
                <a:cs typeface="Times New Roman" panose="02020603050405020304" pitchFamily="18" charset="0"/>
              </a:rPr>
              <a:t> </a:t>
            </a:r>
            <a:r>
              <a:rPr sz="1800" spc="-5">
                <a:solidFill>
                  <a:srgbClr val="FFFFFF"/>
                </a:solidFill>
                <a:latin typeface="Times New Roman" panose="02020603050405020304" pitchFamily="18" charset="0"/>
                <a:cs typeface="Times New Roman" panose="02020603050405020304" pitchFamily="18" charset="0"/>
              </a:rPr>
              <a:t>file </a:t>
            </a:r>
            <a:r>
              <a:rPr sz="1800">
                <a:solidFill>
                  <a:srgbClr val="FFFFFF"/>
                </a:solidFill>
                <a:latin typeface="Times New Roman" panose="02020603050405020304" pitchFamily="18" charset="0"/>
                <a:cs typeface="Times New Roman" panose="02020603050405020304" pitchFamily="18" charset="0"/>
              </a:rPr>
              <a:t>1)</a:t>
            </a:r>
            <a:endParaRPr sz="1800">
              <a:latin typeface="Times New Roman" panose="02020603050405020304" pitchFamily="18" charset="0"/>
              <a:cs typeface="Times New Roman" panose="02020603050405020304" pitchFamily="18" charset="0"/>
            </a:endParaRPr>
          </a:p>
        </p:txBody>
      </p:sp>
      <p:sp>
        <p:nvSpPr>
          <p:cNvPr id="6" name="object 6"/>
          <p:cNvSpPr txBox="1"/>
          <p:nvPr/>
        </p:nvSpPr>
        <p:spPr>
          <a:xfrm>
            <a:off x="6900768" y="2155707"/>
            <a:ext cx="2553176" cy="2031325"/>
          </a:xfrm>
          <a:prstGeom prst="rect">
            <a:avLst/>
          </a:prstGeom>
        </p:spPr>
        <p:txBody>
          <a:bodyPr vert="horz" wrap="square" lIns="0" tIns="5334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6675" algn="just">
              <a:lnSpc>
                <a:spcPct val="100000"/>
              </a:lnSpc>
              <a:spcBef>
                <a:spcPts val="420"/>
              </a:spcBef>
            </a:pPr>
            <a:r>
              <a:rPr sz="1800" spc="-5">
                <a:latin typeface="Times New Roman" panose="02020603050405020304" pitchFamily="18" charset="0"/>
                <a:cs typeface="Times New Roman" panose="02020603050405020304" pitchFamily="18" charset="0"/>
              </a:rPr>
              <a:t>SOC</a:t>
            </a:r>
            <a:r>
              <a:rPr sz="1800" spc="-20">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specific</a:t>
            </a:r>
            <a:r>
              <a:rPr sz="1800">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device</a:t>
            </a:r>
            <a:r>
              <a:rPr sz="1800">
                <a:latin typeface="Times New Roman" panose="02020603050405020304" pitchFamily="18" charset="0"/>
                <a:cs typeface="Times New Roman" panose="02020603050405020304" pitchFamily="18" charset="0"/>
              </a:rPr>
              <a:t> </a:t>
            </a:r>
            <a:r>
              <a:rPr sz="1800" spc="-10">
                <a:latin typeface="Times New Roman" panose="02020603050405020304" pitchFamily="18" charset="0"/>
                <a:cs typeface="Times New Roman" panose="02020603050405020304" pitchFamily="18" charset="0"/>
              </a:rPr>
              <a:t>tree</a:t>
            </a:r>
            <a:r>
              <a:rPr sz="1800" spc="5">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file</a:t>
            </a:r>
            <a:endParaRPr sz="1800">
              <a:latin typeface="Times New Roman" panose="02020603050405020304" pitchFamily="18" charset="0"/>
              <a:cs typeface="Times New Roman" panose="02020603050405020304" pitchFamily="18" charset="0"/>
            </a:endParaRPr>
          </a:p>
          <a:p>
            <a:pPr marL="12700" marR="5080" algn="just">
              <a:lnSpc>
                <a:spcPct val="100000"/>
              </a:lnSpc>
              <a:spcBef>
                <a:spcPts val="320"/>
              </a:spcBef>
            </a:pPr>
            <a:r>
              <a:rPr sz="1800" spc="-5">
                <a:latin typeface="Times New Roman" panose="02020603050405020304" pitchFamily="18" charset="0"/>
                <a:cs typeface="Times New Roman" panose="02020603050405020304" pitchFamily="18" charset="0"/>
              </a:rPr>
              <a:t>(This </a:t>
            </a:r>
            <a:r>
              <a:rPr sz="1800" spc="-15">
                <a:latin typeface="Times New Roman" panose="02020603050405020304" pitchFamily="18" charset="0"/>
                <a:cs typeface="Times New Roman" panose="02020603050405020304" pitchFamily="18" charset="0"/>
              </a:rPr>
              <a:t>DT </a:t>
            </a:r>
            <a:r>
              <a:rPr sz="1800" spc="-5">
                <a:latin typeface="Times New Roman" panose="02020603050405020304" pitchFamily="18" charset="0"/>
                <a:cs typeface="Times New Roman" panose="02020603050405020304" pitchFamily="18" charset="0"/>
              </a:rPr>
              <a:t>file is used </a:t>
            </a:r>
            <a:r>
              <a:rPr sz="1800">
                <a:latin typeface="Times New Roman" panose="02020603050405020304" pitchFamily="18" charset="0"/>
                <a:cs typeface="Times New Roman" panose="02020603050405020304" pitchFamily="18" charset="0"/>
              </a:rPr>
              <a:t>as an </a:t>
            </a:r>
            <a:r>
              <a:rPr sz="1800" spc="-5">
                <a:latin typeface="Times New Roman" panose="02020603050405020304" pitchFamily="18" charset="0"/>
                <a:cs typeface="Times New Roman" panose="02020603050405020304" pitchFamily="18" charset="0"/>
              </a:rPr>
              <a:t>include file </a:t>
            </a:r>
            <a:r>
              <a:rPr sz="1800" spc="-395">
                <a:latin typeface="Times New Roman" panose="02020603050405020304" pitchFamily="18" charset="0"/>
                <a:cs typeface="Times New Roman" panose="02020603050405020304" pitchFamily="18" charset="0"/>
              </a:rPr>
              <a:t> </a:t>
            </a:r>
            <a:r>
              <a:rPr sz="1800">
                <a:latin typeface="Times New Roman" panose="02020603050405020304" pitchFamily="18" charset="0"/>
                <a:cs typeface="Times New Roman" panose="02020603050405020304" pitchFamily="18" charset="0"/>
              </a:rPr>
              <a:t>and </a:t>
            </a:r>
            <a:r>
              <a:rPr sz="1800" spc="-10">
                <a:latin typeface="Times New Roman" panose="02020603050405020304" pitchFamily="18" charset="0"/>
                <a:cs typeface="Times New Roman" panose="02020603050405020304" pitchFamily="18" charset="0"/>
              </a:rPr>
              <a:t>can </a:t>
            </a:r>
            <a:r>
              <a:rPr sz="1800" spc="-5">
                <a:latin typeface="Times New Roman" panose="02020603050405020304" pitchFamily="18" charset="0"/>
                <a:cs typeface="Times New Roman" panose="02020603050405020304" pitchFamily="18" charset="0"/>
              </a:rPr>
              <a:t>be used with </a:t>
            </a:r>
            <a:r>
              <a:rPr sz="1800">
                <a:latin typeface="Times New Roman" panose="02020603050405020304" pitchFamily="18" charset="0"/>
                <a:cs typeface="Times New Roman" panose="02020603050405020304" pitchFamily="18" charset="0"/>
              </a:rPr>
              <a:t>another </a:t>
            </a:r>
            <a:r>
              <a:rPr sz="1800" spc="-10">
                <a:latin typeface="Times New Roman" panose="02020603050405020304" pitchFamily="18" charset="0"/>
                <a:cs typeface="Times New Roman" panose="02020603050405020304" pitchFamily="18" charset="0"/>
              </a:rPr>
              <a:t>board </a:t>
            </a:r>
            <a:r>
              <a:rPr sz="1800" spc="-395">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which</a:t>
            </a:r>
            <a:r>
              <a:rPr sz="1800" spc="20">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is</a:t>
            </a:r>
            <a:r>
              <a:rPr sz="1800">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based</a:t>
            </a:r>
            <a:r>
              <a:rPr sz="1800">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on</a:t>
            </a:r>
            <a:r>
              <a:rPr sz="1800" spc="10">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same</a:t>
            </a:r>
            <a:r>
              <a:rPr sz="1800" spc="-10">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SOC </a:t>
            </a:r>
            <a:r>
              <a:rPr sz="1800">
                <a:latin typeface="Times New Roman" panose="02020603050405020304" pitchFamily="18" charset="0"/>
                <a:cs typeface="Times New Roman" panose="02020603050405020304" pitchFamily="18" charset="0"/>
              </a:rPr>
              <a:t>)</a:t>
            </a:r>
          </a:p>
        </p:txBody>
      </p:sp>
      <p:sp>
        <p:nvSpPr>
          <p:cNvPr id="7" name="object 7"/>
          <p:cNvSpPr txBox="1"/>
          <p:nvPr/>
        </p:nvSpPr>
        <p:spPr>
          <a:xfrm>
            <a:off x="6941440" y="4968884"/>
            <a:ext cx="2058829"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10">
                <a:latin typeface="Times New Roman" panose="02020603050405020304" pitchFamily="18" charset="0"/>
                <a:cs typeface="Times New Roman" panose="02020603050405020304" pitchFamily="18" charset="0"/>
              </a:rPr>
              <a:t>Board</a:t>
            </a:r>
            <a:r>
              <a:rPr sz="1800" spc="-20">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specific</a:t>
            </a:r>
            <a:r>
              <a:rPr sz="1800" spc="-10">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device</a:t>
            </a:r>
            <a:r>
              <a:rPr sz="1800" spc="10">
                <a:latin typeface="Times New Roman" panose="02020603050405020304" pitchFamily="18" charset="0"/>
                <a:cs typeface="Times New Roman" panose="02020603050405020304" pitchFamily="18" charset="0"/>
              </a:rPr>
              <a:t> </a:t>
            </a:r>
            <a:r>
              <a:rPr sz="1800" spc="-10">
                <a:latin typeface="Times New Roman" panose="02020603050405020304" pitchFamily="18" charset="0"/>
                <a:cs typeface="Times New Roman" panose="02020603050405020304" pitchFamily="18" charset="0"/>
              </a:rPr>
              <a:t>tree</a:t>
            </a:r>
            <a:r>
              <a:rPr sz="1800" spc="-5">
                <a:latin typeface="Times New Roman" panose="02020603050405020304" pitchFamily="18" charset="0"/>
                <a:cs typeface="Times New Roman" panose="02020603050405020304" pitchFamily="18" charset="0"/>
              </a:rPr>
              <a:t> file</a:t>
            </a:r>
            <a:endParaRPr sz="1800">
              <a:latin typeface="Times New Roman" panose="02020603050405020304" pitchFamily="18" charset="0"/>
              <a:cs typeface="Times New Roman" panose="02020603050405020304" pitchFamily="18" charset="0"/>
            </a:endParaRPr>
          </a:p>
        </p:txBody>
      </p:sp>
      <p:sp>
        <p:nvSpPr>
          <p:cNvPr id="8" name="object 8"/>
          <p:cNvSpPr/>
          <p:nvPr/>
        </p:nvSpPr>
        <p:spPr>
          <a:xfrm>
            <a:off x="5627181" y="3284985"/>
            <a:ext cx="135063" cy="1303280"/>
          </a:xfrm>
          <a:custGeom>
            <a:avLst/>
            <a:gdLst/>
            <a:ahLst/>
            <a:cxnLst/>
            <a:rect l="l" t="t" r="r" b="b"/>
            <a:pathLst>
              <a:path w="114300" h="1029969">
                <a:moveTo>
                  <a:pt x="38100" y="915669"/>
                </a:moveTo>
                <a:lnTo>
                  <a:pt x="0" y="915669"/>
                </a:lnTo>
                <a:lnTo>
                  <a:pt x="57150" y="1029969"/>
                </a:lnTo>
                <a:lnTo>
                  <a:pt x="104775" y="934719"/>
                </a:lnTo>
                <a:lnTo>
                  <a:pt x="38100" y="934719"/>
                </a:lnTo>
                <a:lnTo>
                  <a:pt x="38100" y="915669"/>
                </a:lnTo>
                <a:close/>
              </a:path>
              <a:path w="114300" h="1029969">
                <a:moveTo>
                  <a:pt x="76200" y="0"/>
                </a:moveTo>
                <a:lnTo>
                  <a:pt x="38100" y="0"/>
                </a:lnTo>
                <a:lnTo>
                  <a:pt x="38100" y="934719"/>
                </a:lnTo>
                <a:lnTo>
                  <a:pt x="76200" y="934719"/>
                </a:lnTo>
                <a:lnTo>
                  <a:pt x="76200" y="0"/>
                </a:lnTo>
                <a:close/>
              </a:path>
              <a:path w="114300" h="1029969">
                <a:moveTo>
                  <a:pt x="114300" y="915669"/>
                </a:moveTo>
                <a:lnTo>
                  <a:pt x="76200" y="915669"/>
                </a:lnTo>
                <a:lnTo>
                  <a:pt x="76200" y="934719"/>
                </a:lnTo>
                <a:lnTo>
                  <a:pt x="104775" y="934719"/>
                </a:lnTo>
                <a:lnTo>
                  <a:pt x="114300" y="915669"/>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Times New Roman" panose="02020603050405020304" pitchFamily="18" charset="0"/>
              <a:cs typeface="Times New Roman" panose="02020603050405020304" pitchFamily="18" charset="0"/>
            </a:endParaRPr>
          </a:p>
        </p:txBody>
      </p:sp>
      <p:sp>
        <p:nvSpPr>
          <p:cNvPr id="9" name="object 9"/>
          <p:cNvSpPr txBox="1"/>
          <p:nvPr/>
        </p:nvSpPr>
        <p:spPr>
          <a:xfrm>
            <a:off x="5809680" y="3740159"/>
            <a:ext cx="862385" cy="289823"/>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5">
                <a:latin typeface="Times New Roman" panose="02020603050405020304" pitchFamily="18" charset="0"/>
                <a:cs typeface="Times New Roman" panose="02020603050405020304" pitchFamily="18" charset="0"/>
              </a:rPr>
              <a:t>Includes</a:t>
            </a:r>
            <a:endParaRPr sz="1800">
              <a:latin typeface="Times New Roman" panose="02020603050405020304" pitchFamily="18" charset="0"/>
              <a:cs typeface="Times New Roman" panose="02020603050405020304" pitchFamily="18" charset="0"/>
            </a:endParaRPr>
          </a:p>
        </p:txBody>
      </p:sp>
      <p:pic>
        <p:nvPicPr>
          <p:cNvPr id="10" name="object 10"/>
          <p:cNvPicPr/>
          <p:nvPr/>
        </p:nvPicPr>
        <p:blipFill>
          <a:blip r:embed="rId2" cstate="print"/>
          <a:stretch>
            <a:fillRect/>
          </a:stretch>
        </p:blipFill>
        <p:spPr>
          <a:xfrm>
            <a:off x="3261952" y="4744729"/>
            <a:ext cx="988316" cy="1143988"/>
          </a:xfrm>
          <a:prstGeom prst="rect">
            <a:avLst/>
          </a:prstGeom>
        </p:spPr>
      </p:pic>
      <p:pic>
        <p:nvPicPr>
          <p:cNvPr id="11" name="object 11"/>
          <p:cNvPicPr/>
          <p:nvPr/>
        </p:nvPicPr>
        <p:blipFill>
          <a:blip r:embed="rId3" cstate="print"/>
          <a:stretch>
            <a:fillRect/>
          </a:stretch>
        </p:blipFill>
        <p:spPr>
          <a:xfrm>
            <a:off x="3176696" y="2338334"/>
            <a:ext cx="831014" cy="1098803"/>
          </a:xfrm>
          <a:prstGeom prst="rect">
            <a:avLst/>
          </a:prstGeom>
        </p:spPr>
      </p:pic>
      <p:sp>
        <p:nvSpPr>
          <p:cNvPr id="12" name="object 1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latin typeface="Times New Roman" panose="02020603050405020304" pitchFamily="18" charset="0"/>
                <a:cs typeface="Times New Roman" panose="02020603050405020304" pitchFamily="18" charset="0"/>
              </a:rPr>
              <a:t>Modular</a:t>
            </a:r>
            <a:r>
              <a:rPr spc="-1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approach</a:t>
            </a:r>
            <a:r>
              <a:rPr spc="-25"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to</a:t>
            </a:r>
            <a:r>
              <a:rPr spc="-2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manage</a:t>
            </a:r>
            <a:r>
              <a:rPr spc="-20"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DT</a:t>
            </a:r>
            <a:r>
              <a:rPr spc="-2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files</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512600" y="4641872"/>
            <a:ext cx="1443990" cy="762635"/>
            <a:chOff x="4321809" y="3907282"/>
            <a:chExt cx="1925320" cy="762635"/>
          </a:xfrm>
        </p:grpSpPr>
        <p:sp>
          <p:nvSpPr>
            <p:cNvPr id="5" name="object 5"/>
            <p:cNvSpPr/>
            <p:nvPr/>
          </p:nvSpPr>
          <p:spPr>
            <a:xfrm>
              <a:off x="4328159" y="3913632"/>
              <a:ext cx="1912620" cy="749935"/>
            </a:xfrm>
            <a:custGeom>
              <a:avLst/>
              <a:gdLst/>
              <a:ahLst/>
              <a:cxnLst/>
              <a:rect l="l" t="t" r="r" b="b"/>
              <a:pathLst>
                <a:path w="1912620" h="749935">
                  <a:moveTo>
                    <a:pt x="1912619" y="0"/>
                  </a:moveTo>
                  <a:lnTo>
                    <a:pt x="0" y="0"/>
                  </a:lnTo>
                  <a:lnTo>
                    <a:pt x="0" y="749808"/>
                  </a:lnTo>
                  <a:lnTo>
                    <a:pt x="1912619" y="749808"/>
                  </a:lnTo>
                  <a:lnTo>
                    <a:pt x="1912619"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4328159" y="3913632"/>
              <a:ext cx="1912620" cy="749935"/>
            </a:xfrm>
            <a:custGeom>
              <a:avLst/>
              <a:gdLst/>
              <a:ahLst/>
              <a:cxnLst/>
              <a:rect l="l" t="t" r="r" b="b"/>
              <a:pathLst>
                <a:path w="1912620" h="749935">
                  <a:moveTo>
                    <a:pt x="0" y="749808"/>
                  </a:moveTo>
                  <a:lnTo>
                    <a:pt x="1912619" y="749808"/>
                  </a:lnTo>
                  <a:lnTo>
                    <a:pt x="1912619" y="0"/>
                  </a:lnTo>
                  <a:lnTo>
                    <a:pt x="0" y="0"/>
                  </a:lnTo>
                  <a:lnTo>
                    <a:pt x="0" y="749808"/>
                  </a:lnTo>
                  <a:close/>
                </a:path>
              </a:pathLst>
            </a:custGeom>
            <a:ln w="12699">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7" name="object 7"/>
          <p:cNvSpPr txBox="1"/>
          <p:nvPr/>
        </p:nvSpPr>
        <p:spPr>
          <a:xfrm>
            <a:off x="4622329" y="4721499"/>
            <a:ext cx="1233964"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800" spc="-5">
                <a:solidFill>
                  <a:srgbClr val="FFFFFF"/>
                </a:solidFill>
                <a:latin typeface="Calibri"/>
                <a:cs typeface="Calibri"/>
              </a:rPr>
              <a:t>Beaglebone</a:t>
            </a:r>
            <a:r>
              <a:rPr sz="1800" spc="-35">
                <a:solidFill>
                  <a:srgbClr val="FFFFFF"/>
                </a:solidFill>
                <a:latin typeface="Calibri"/>
                <a:cs typeface="Calibri"/>
              </a:rPr>
              <a:t> </a:t>
            </a:r>
            <a:r>
              <a:rPr sz="1800" spc="-5">
                <a:solidFill>
                  <a:srgbClr val="FFFFFF"/>
                </a:solidFill>
                <a:latin typeface="Calibri"/>
                <a:cs typeface="Calibri"/>
              </a:rPr>
              <a:t>black</a:t>
            </a:r>
            <a:endParaRPr sz="1800">
              <a:latin typeface="Calibri"/>
              <a:cs typeface="Calibri"/>
            </a:endParaRPr>
          </a:p>
        </p:txBody>
      </p:sp>
      <p:sp>
        <p:nvSpPr>
          <p:cNvPr id="8" name="object 8"/>
          <p:cNvSpPr txBox="1"/>
          <p:nvPr/>
        </p:nvSpPr>
        <p:spPr>
          <a:xfrm>
            <a:off x="4952845" y="4995516"/>
            <a:ext cx="573405"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800">
                <a:solidFill>
                  <a:srgbClr val="FFFFFF"/>
                </a:solidFill>
                <a:latin typeface="Calibri"/>
                <a:cs typeface="Calibri"/>
              </a:rPr>
              <a:t>w</a:t>
            </a:r>
            <a:r>
              <a:rPr sz="1800" spc="-15">
                <a:solidFill>
                  <a:srgbClr val="FFFFFF"/>
                </a:solidFill>
                <a:latin typeface="Calibri"/>
                <a:cs typeface="Calibri"/>
              </a:rPr>
              <a:t>i</a:t>
            </a:r>
            <a:r>
              <a:rPr sz="1800" spc="-30">
                <a:solidFill>
                  <a:srgbClr val="FFFFFF"/>
                </a:solidFill>
                <a:latin typeface="Calibri"/>
                <a:cs typeface="Calibri"/>
              </a:rPr>
              <a:t>r</a:t>
            </a:r>
            <a:r>
              <a:rPr sz="1800">
                <a:solidFill>
                  <a:srgbClr val="FFFFFF"/>
                </a:solidFill>
                <a:latin typeface="Calibri"/>
                <a:cs typeface="Calibri"/>
              </a:rPr>
              <a:t>eless</a:t>
            </a:r>
            <a:endParaRPr sz="1800">
              <a:latin typeface="Calibri"/>
              <a:cs typeface="Calibri"/>
            </a:endParaRPr>
          </a:p>
        </p:txBody>
      </p:sp>
      <p:grpSp>
        <p:nvGrpSpPr>
          <p:cNvPr id="9" name="object 9"/>
          <p:cNvGrpSpPr/>
          <p:nvPr/>
        </p:nvGrpSpPr>
        <p:grpSpPr>
          <a:xfrm>
            <a:off x="3377601" y="3823483"/>
            <a:ext cx="1396365" cy="476250"/>
            <a:chOff x="2808477" y="3088894"/>
            <a:chExt cx="1861820" cy="476250"/>
          </a:xfrm>
        </p:grpSpPr>
        <p:sp>
          <p:nvSpPr>
            <p:cNvPr id="10" name="object 10"/>
            <p:cNvSpPr/>
            <p:nvPr/>
          </p:nvSpPr>
          <p:spPr>
            <a:xfrm>
              <a:off x="2814827" y="3095244"/>
              <a:ext cx="1849120" cy="463550"/>
            </a:xfrm>
            <a:custGeom>
              <a:avLst/>
              <a:gdLst/>
              <a:ahLst/>
              <a:cxnLst/>
              <a:rect l="l" t="t" r="r" b="b"/>
              <a:pathLst>
                <a:path w="1849120" h="463550">
                  <a:moveTo>
                    <a:pt x="1848612" y="0"/>
                  </a:moveTo>
                  <a:lnTo>
                    <a:pt x="0" y="0"/>
                  </a:lnTo>
                  <a:lnTo>
                    <a:pt x="0" y="463296"/>
                  </a:lnTo>
                  <a:lnTo>
                    <a:pt x="1848612" y="463296"/>
                  </a:lnTo>
                  <a:lnTo>
                    <a:pt x="1848612"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2814827" y="3095244"/>
              <a:ext cx="1849120" cy="463550"/>
            </a:xfrm>
            <a:custGeom>
              <a:avLst/>
              <a:gdLst/>
              <a:ahLst/>
              <a:cxnLst/>
              <a:rect l="l" t="t" r="r" b="b"/>
              <a:pathLst>
                <a:path w="1849120" h="463550">
                  <a:moveTo>
                    <a:pt x="0" y="463296"/>
                  </a:moveTo>
                  <a:lnTo>
                    <a:pt x="1848612" y="463296"/>
                  </a:lnTo>
                  <a:lnTo>
                    <a:pt x="1848612" y="0"/>
                  </a:lnTo>
                  <a:lnTo>
                    <a:pt x="0" y="0"/>
                  </a:lnTo>
                  <a:lnTo>
                    <a:pt x="0" y="463296"/>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2" name="object 12"/>
          <p:cNvSpPr txBox="1"/>
          <p:nvPr/>
        </p:nvSpPr>
        <p:spPr>
          <a:xfrm>
            <a:off x="3454182" y="3759552"/>
            <a:ext cx="1243489"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a:solidFill>
                  <a:srgbClr val="FFFFFF"/>
                </a:solidFill>
                <a:latin typeface="Calibri"/>
                <a:cs typeface="Calibri"/>
              </a:rPr>
              <a:t>Beaglebone</a:t>
            </a:r>
            <a:r>
              <a:rPr sz="1800" spc="-60">
                <a:solidFill>
                  <a:srgbClr val="FFFFFF"/>
                </a:solidFill>
                <a:latin typeface="Calibri"/>
                <a:cs typeface="Calibri"/>
              </a:rPr>
              <a:t> </a:t>
            </a:r>
            <a:r>
              <a:rPr sz="1800" spc="-5">
                <a:solidFill>
                  <a:srgbClr val="FFFFFF"/>
                </a:solidFill>
                <a:latin typeface="Calibri"/>
                <a:cs typeface="Calibri"/>
              </a:rPr>
              <a:t>black</a:t>
            </a:r>
            <a:endParaRPr sz="1800">
              <a:latin typeface="Calibri"/>
              <a:cs typeface="Calibri"/>
            </a:endParaRPr>
          </a:p>
        </p:txBody>
      </p:sp>
      <p:sp>
        <p:nvSpPr>
          <p:cNvPr id="13" name="object 13"/>
          <p:cNvSpPr txBox="1"/>
          <p:nvPr/>
        </p:nvSpPr>
        <p:spPr>
          <a:xfrm>
            <a:off x="3758221" y="4034429"/>
            <a:ext cx="634364"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20">
                <a:solidFill>
                  <a:srgbClr val="FFFFFF"/>
                </a:solidFill>
                <a:latin typeface="Calibri"/>
                <a:cs typeface="Calibri"/>
              </a:rPr>
              <a:t>c</a:t>
            </a:r>
            <a:r>
              <a:rPr sz="1800" spc="-5">
                <a:solidFill>
                  <a:srgbClr val="FFFFFF"/>
                </a:solidFill>
                <a:latin typeface="Calibri"/>
                <a:cs typeface="Calibri"/>
              </a:rPr>
              <a:t>ommon</a:t>
            </a:r>
            <a:endParaRPr sz="1800">
              <a:latin typeface="Calibri"/>
              <a:cs typeface="Calibri"/>
            </a:endParaRPr>
          </a:p>
        </p:txBody>
      </p:sp>
      <p:grpSp>
        <p:nvGrpSpPr>
          <p:cNvPr id="14" name="object 14"/>
          <p:cNvGrpSpPr/>
          <p:nvPr/>
        </p:nvGrpSpPr>
        <p:grpSpPr>
          <a:xfrm>
            <a:off x="3177576" y="3002046"/>
            <a:ext cx="1767840" cy="483870"/>
            <a:chOff x="2541777" y="2267457"/>
            <a:chExt cx="2357120" cy="483870"/>
          </a:xfrm>
        </p:grpSpPr>
        <p:sp>
          <p:nvSpPr>
            <p:cNvPr id="15" name="object 15"/>
            <p:cNvSpPr/>
            <p:nvPr/>
          </p:nvSpPr>
          <p:spPr>
            <a:xfrm>
              <a:off x="2548127" y="2273807"/>
              <a:ext cx="2344420" cy="471170"/>
            </a:xfrm>
            <a:custGeom>
              <a:avLst/>
              <a:gdLst/>
              <a:ahLst/>
              <a:cxnLst/>
              <a:rect l="l" t="t" r="r" b="b"/>
              <a:pathLst>
                <a:path w="2344420" h="471169">
                  <a:moveTo>
                    <a:pt x="2343912" y="0"/>
                  </a:moveTo>
                  <a:lnTo>
                    <a:pt x="0" y="0"/>
                  </a:lnTo>
                  <a:lnTo>
                    <a:pt x="0" y="470915"/>
                  </a:lnTo>
                  <a:lnTo>
                    <a:pt x="2343912" y="470915"/>
                  </a:lnTo>
                  <a:lnTo>
                    <a:pt x="2343912"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16"/>
            <p:cNvSpPr/>
            <p:nvPr/>
          </p:nvSpPr>
          <p:spPr>
            <a:xfrm>
              <a:off x="2548127" y="2273807"/>
              <a:ext cx="2344420" cy="471170"/>
            </a:xfrm>
            <a:custGeom>
              <a:avLst/>
              <a:gdLst/>
              <a:ahLst/>
              <a:cxnLst/>
              <a:rect l="l" t="t" r="r" b="b"/>
              <a:pathLst>
                <a:path w="2344420" h="471169">
                  <a:moveTo>
                    <a:pt x="0" y="470915"/>
                  </a:moveTo>
                  <a:lnTo>
                    <a:pt x="2343912" y="470915"/>
                  </a:lnTo>
                  <a:lnTo>
                    <a:pt x="2343912" y="0"/>
                  </a:lnTo>
                  <a:lnTo>
                    <a:pt x="0" y="0"/>
                  </a:lnTo>
                  <a:lnTo>
                    <a:pt x="0" y="470915"/>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7" name="object 17"/>
          <p:cNvSpPr txBox="1"/>
          <p:nvPr/>
        </p:nvSpPr>
        <p:spPr>
          <a:xfrm>
            <a:off x="3302354" y="3078324"/>
            <a:ext cx="1527334"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800">
                <a:solidFill>
                  <a:srgbClr val="FFFFFF"/>
                </a:solidFill>
                <a:latin typeface="Calibri"/>
                <a:cs typeface="Calibri"/>
              </a:rPr>
              <a:t>Beagle</a:t>
            </a:r>
            <a:r>
              <a:rPr sz="1800" spc="-30">
                <a:solidFill>
                  <a:srgbClr val="FFFFFF"/>
                </a:solidFill>
                <a:latin typeface="Calibri"/>
                <a:cs typeface="Calibri"/>
              </a:rPr>
              <a:t> </a:t>
            </a:r>
            <a:r>
              <a:rPr sz="1800" spc="-5">
                <a:solidFill>
                  <a:srgbClr val="FFFFFF"/>
                </a:solidFill>
                <a:latin typeface="Calibri"/>
                <a:cs typeface="Calibri"/>
              </a:rPr>
              <a:t>bone</a:t>
            </a:r>
            <a:r>
              <a:rPr sz="1800" spc="-15">
                <a:solidFill>
                  <a:srgbClr val="FFFFFF"/>
                </a:solidFill>
                <a:latin typeface="Calibri"/>
                <a:cs typeface="Calibri"/>
              </a:rPr>
              <a:t> </a:t>
            </a:r>
            <a:r>
              <a:rPr sz="1800" spc="-10">
                <a:solidFill>
                  <a:srgbClr val="FFFFFF"/>
                </a:solidFill>
                <a:latin typeface="Calibri"/>
                <a:cs typeface="Calibri"/>
              </a:rPr>
              <a:t>common</a:t>
            </a:r>
            <a:endParaRPr sz="1800">
              <a:latin typeface="Calibri"/>
              <a:cs typeface="Calibri"/>
            </a:endParaRPr>
          </a:p>
        </p:txBody>
      </p:sp>
      <p:grpSp>
        <p:nvGrpSpPr>
          <p:cNvPr id="18" name="object 18"/>
          <p:cNvGrpSpPr/>
          <p:nvPr/>
        </p:nvGrpSpPr>
        <p:grpSpPr>
          <a:xfrm>
            <a:off x="2946690" y="2203472"/>
            <a:ext cx="2293620" cy="499109"/>
            <a:chOff x="2233929" y="1468882"/>
            <a:chExt cx="3058160" cy="499109"/>
          </a:xfrm>
        </p:grpSpPr>
        <p:sp>
          <p:nvSpPr>
            <p:cNvPr id="19" name="object 19"/>
            <p:cNvSpPr/>
            <p:nvPr/>
          </p:nvSpPr>
          <p:spPr>
            <a:xfrm>
              <a:off x="2240279" y="1475232"/>
              <a:ext cx="3045460" cy="486409"/>
            </a:xfrm>
            <a:custGeom>
              <a:avLst/>
              <a:gdLst/>
              <a:ahLst/>
              <a:cxnLst/>
              <a:rect l="l" t="t" r="r" b="b"/>
              <a:pathLst>
                <a:path w="3045460" h="486409">
                  <a:moveTo>
                    <a:pt x="3044951" y="0"/>
                  </a:moveTo>
                  <a:lnTo>
                    <a:pt x="0" y="0"/>
                  </a:lnTo>
                  <a:lnTo>
                    <a:pt x="0" y="486156"/>
                  </a:lnTo>
                  <a:lnTo>
                    <a:pt x="3044951" y="486156"/>
                  </a:lnTo>
                  <a:lnTo>
                    <a:pt x="3044951"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object 20"/>
            <p:cNvSpPr/>
            <p:nvPr/>
          </p:nvSpPr>
          <p:spPr>
            <a:xfrm>
              <a:off x="2240279" y="1475232"/>
              <a:ext cx="3045460" cy="486409"/>
            </a:xfrm>
            <a:custGeom>
              <a:avLst/>
              <a:gdLst/>
              <a:ahLst/>
              <a:cxnLst/>
              <a:rect l="l" t="t" r="r" b="b"/>
              <a:pathLst>
                <a:path w="3045460" h="486409">
                  <a:moveTo>
                    <a:pt x="0" y="486156"/>
                  </a:moveTo>
                  <a:lnTo>
                    <a:pt x="3044951" y="486156"/>
                  </a:lnTo>
                  <a:lnTo>
                    <a:pt x="3044951" y="0"/>
                  </a:lnTo>
                  <a:lnTo>
                    <a:pt x="0" y="0"/>
                  </a:lnTo>
                  <a:lnTo>
                    <a:pt x="0" y="486156"/>
                  </a:lnTo>
                  <a:close/>
                </a:path>
              </a:pathLst>
            </a:custGeom>
            <a:ln w="12699">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1" name="object 21"/>
          <p:cNvSpPr txBox="1"/>
          <p:nvPr/>
        </p:nvSpPr>
        <p:spPr>
          <a:xfrm>
            <a:off x="3802512" y="2287925"/>
            <a:ext cx="591026"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800">
                <a:solidFill>
                  <a:srgbClr val="FFFFFF"/>
                </a:solidFill>
                <a:latin typeface="Calibri"/>
                <a:cs typeface="Calibri"/>
              </a:rPr>
              <a:t>AM335x</a:t>
            </a:r>
            <a:endParaRPr sz="1800">
              <a:latin typeface="Calibri"/>
              <a:cs typeface="Calibri"/>
            </a:endParaRPr>
          </a:p>
        </p:txBody>
      </p:sp>
      <p:grpSp>
        <p:nvGrpSpPr>
          <p:cNvPr id="22" name="object 22"/>
          <p:cNvGrpSpPr/>
          <p:nvPr/>
        </p:nvGrpSpPr>
        <p:grpSpPr>
          <a:xfrm>
            <a:off x="2561309" y="2440199"/>
            <a:ext cx="7380923" cy="2946400"/>
            <a:chOff x="1720088" y="1705610"/>
            <a:chExt cx="9841230" cy="2946400"/>
          </a:xfrm>
        </p:grpSpPr>
        <p:sp>
          <p:nvSpPr>
            <p:cNvPr id="23" name="object 23"/>
            <p:cNvSpPr/>
            <p:nvPr/>
          </p:nvSpPr>
          <p:spPr>
            <a:xfrm>
              <a:off x="1720088" y="1979675"/>
              <a:ext cx="4059554" cy="1934845"/>
            </a:xfrm>
            <a:custGeom>
              <a:avLst/>
              <a:gdLst/>
              <a:ahLst/>
              <a:cxnLst/>
              <a:rect l="l" t="t" r="r" b="b"/>
              <a:pathLst>
                <a:path w="4059554" h="1934845">
                  <a:moveTo>
                    <a:pt x="744474" y="9779"/>
                  </a:moveTo>
                  <a:lnTo>
                    <a:pt x="720725" y="889"/>
                  </a:lnTo>
                  <a:lnTo>
                    <a:pt x="23761" y="1857921"/>
                  </a:lnTo>
                  <a:lnTo>
                    <a:pt x="0" y="1848993"/>
                  </a:lnTo>
                  <a:lnTo>
                    <a:pt x="8890" y="1933702"/>
                  </a:lnTo>
                  <a:lnTo>
                    <a:pt x="68211" y="1878711"/>
                  </a:lnTo>
                  <a:lnTo>
                    <a:pt x="71374" y="1875790"/>
                  </a:lnTo>
                  <a:lnTo>
                    <a:pt x="47510" y="1866836"/>
                  </a:lnTo>
                  <a:lnTo>
                    <a:pt x="744474" y="9779"/>
                  </a:lnTo>
                  <a:close/>
                </a:path>
                <a:path w="4059554" h="1934845">
                  <a:moveTo>
                    <a:pt x="1075055" y="795401"/>
                  </a:moveTo>
                  <a:lnTo>
                    <a:pt x="1053465" y="781939"/>
                  </a:lnTo>
                  <a:lnTo>
                    <a:pt x="372529" y="1863013"/>
                  </a:lnTo>
                  <a:lnTo>
                    <a:pt x="351028" y="1849501"/>
                  </a:lnTo>
                  <a:lnTo>
                    <a:pt x="342646" y="1934210"/>
                  </a:lnTo>
                  <a:lnTo>
                    <a:pt x="415544" y="1890014"/>
                  </a:lnTo>
                  <a:lnTo>
                    <a:pt x="411086" y="1887220"/>
                  </a:lnTo>
                  <a:lnTo>
                    <a:pt x="393979" y="1876488"/>
                  </a:lnTo>
                  <a:lnTo>
                    <a:pt x="1075055" y="795401"/>
                  </a:lnTo>
                  <a:close/>
                </a:path>
                <a:path w="4059554" h="1934845">
                  <a:moveTo>
                    <a:pt x="1305306" y="1589786"/>
                  </a:moveTo>
                  <a:lnTo>
                    <a:pt x="1289939" y="1569466"/>
                  </a:lnTo>
                  <a:lnTo>
                    <a:pt x="881862" y="1878406"/>
                  </a:lnTo>
                  <a:lnTo>
                    <a:pt x="866521" y="1858137"/>
                  </a:lnTo>
                  <a:lnTo>
                    <a:pt x="828802" y="1934464"/>
                  </a:lnTo>
                  <a:lnTo>
                    <a:pt x="912495" y="1918843"/>
                  </a:lnTo>
                  <a:lnTo>
                    <a:pt x="902970" y="1906270"/>
                  </a:lnTo>
                  <a:lnTo>
                    <a:pt x="897178" y="1898637"/>
                  </a:lnTo>
                  <a:lnTo>
                    <a:pt x="1305306" y="1589786"/>
                  </a:lnTo>
                  <a:close/>
                </a:path>
                <a:path w="4059554" h="1934845">
                  <a:moveTo>
                    <a:pt x="3051556" y="1934464"/>
                  </a:moveTo>
                  <a:lnTo>
                    <a:pt x="3037497" y="1910207"/>
                  </a:lnTo>
                  <a:lnTo>
                    <a:pt x="3008884" y="1860804"/>
                  </a:lnTo>
                  <a:lnTo>
                    <a:pt x="2994888" y="1882051"/>
                  </a:lnTo>
                  <a:lnTo>
                    <a:pt x="2519807" y="1568970"/>
                  </a:lnTo>
                  <a:lnTo>
                    <a:pt x="2505837" y="1590167"/>
                  </a:lnTo>
                  <a:lnTo>
                    <a:pt x="2980918" y="1903260"/>
                  </a:lnTo>
                  <a:lnTo>
                    <a:pt x="2966974" y="1924431"/>
                  </a:lnTo>
                  <a:lnTo>
                    <a:pt x="3051556" y="1934464"/>
                  </a:lnTo>
                  <a:close/>
                </a:path>
                <a:path w="4059554" h="1934845">
                  <a:moveTo>
                    <a:pt x="3565144" y="1934210"/>
                  </a:moveTo>
                  <a:lnTo>
                    <a:pt x="3560432" y="1887347"/>
                  </a:lnTo>
                  <a:lnTo>
                    <a:pt x="3556635" y="1849501"/>
                  </a:lnTo>
                  <a:lnTo>
                    <a:pt x="3535235" y="1863013"/>
                  </a:lnTo>
                  <a:lnTo>
                    <a:pt x="2852801" y="781939"/>
                  </a:lnTo>
                  <a:lnTo>
                    <a:pt x="2831211" y="795401"/>
                  </a:lnTo>
                  <a:lnTo>
                    <a:pt x="3513747" y="1876564"/>
                  </a:lnTo>
                  <a:lnTo>
                    <a:pt x="3492246" y="1890141"/>
                  </a:lnTo>
                  <a:lnTo>
                    <a:pt x="3565144" y="1934210"/>
                  </a:lnTo>
                  <a:close/>
                </a:path>
                <a:path w="4059554" h="1934845">
                  <a:moveTo>
                    <a:pt x="4059555" y="1848612"/>
                  </a:moveTo>
                  <a:lnTo>
                    <a:pt x="4036479" y="1859178"/>
                  </a:lnTo>
                  <a:lnTo>
                    <a:pt x="3184271" y="0"/>
                  </a:lnTo>
                  <a:lnTo>
                    <a:pt x="3161157" y="10668"/>
                  </a:lnTo>
                  <a:lnTo>
                    <a:pt x="4013339" y="1869782"/>
                  </a:lnTo>
                  <a:lnTo>
                    <a:pt x="3990213" y="1880362"/>
                  </a:lnTo>
                  <a:lnTo>
                    <a:pt x="4056634" y="1933702"/>
                  </a:lnTo>
                  <a:lnTo>
                    <a:pt x="4058424" y="1881378"/>
                  </a:lnTo>
                  <a:lnTo>
                    <a:pt x="4059555" y="1848612"/>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4" name="object 24"/>
            <p:cNvSpPr/>
            <p:nvPr/>
          </p:nvSpPr>
          <p:spPr>
            <a:xfrm>
              <a:off x="7165085" y="2516886"/>
              <a:ext cx="76200" cy="1372870"/>
            </a:xfrm>
            <a:custGeom>
              <a:avLst/>
              <a:gdLst/>
              <a:ahLst/>
              <a:cxnLst/>
              <a:rect l="l" t="t" r="r" b="b"/>
              <a:pathLst>
                <a:path w="76200" h="1372870">
                  <a:moveTo>
                    <a:pt x="25400" y="1296543"/>
                  </a:moveTo>
                  <a:lnTo>
                    <a:pt x="0" y="1296543"/>
                  </a:lnTo>
                  <a:lnTo>
                    <a:pt x="38100" y="1372743"/>
                  </a:lnTo>
                  <a:lnTo>
                    <a:pt x="69850" y="1309243"/>
                  </a:lnTo>
                  <a:lnTo>
                    <a:pt x="25400" y="1309243"/>
                  </a:lnTo>
                  <a:lnTo>
                    <a:pt x="25400" y="1296543"/>
                  </a:lnTo>
                  <a:close/>
                </a:path>
                <a:path w="76200" h="1372870">
                  <a:moveTo>
                    <a:pt x="50800" y="0"/>
                  </a:moveTo>
                  <a:lnTo>
                    <a:pt x="25400" y="0"/>
                  </a:lnTo>
                  <a:lnTo>
                    <a:pt x="25400" y="1309243"/>
                  </a:lnTo>
                  <a:lnTo>
                    <a:pt x="50800" y="1309243"/>
                  </a:lnTo>
                  <a:lnTo>
                    <a:pt x="50800" y="0"/>
                  </a:lnTo>
                  <a:close/>
                </a:path>
                <a:path w="76200" h="1372870">
                  <a:moveTo>
                    <a:pt x="76200" y="1296543"/>
                  </a:moveTo>
                  <a:lnTo>
                    <a:pt x="50800" y="1296543"/>
                  </a:lnTo>
                  <a:lnTo>
                    <a:pt x="50800" y="1309243"/>
                  </a:lnTo>
                  <a:lnTo>
                    <a:pt x="69850" y="1309243"/>
                  </a:lnTo>
                  <a:lnTo>
                    <a:pt x="76200" y="1296543"/>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object 25"/>
            <p:cNvSpPr/>
            <p:nvPr/>
          </p:nvSpPr>
          <p:spPr>
            <a:xfrm>
              <a:off x="4892802" y="2509266"/>
              <a:ext cx="2311400" cy="8255"/>
            </a:xfrm>
            <a:custGeom>
              <a:avLst/>
              <a:gdLst/>
              <a:ahLst/>
              <a:cxnLst/>
              <a:rect l="l" t="t" r="r" b="b"/>
              <a:pathLst>
                <a:path w="2311400" h="8255">
                  <a:moveTo>
                    <a:pt x="0" y="0"/>
                  </a:moveTo>
                  <a:lnTo>
                    <a:pt x="2311019" y="7747"/>
                  </a:lnTo>
                </a:path>
              </a:pathLst>
            </a:custGeom>
            <a:ln w="25400">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object 26"/>
            <p:cNvSpPr/>
            <p:nvPr/>
          </p:nvSpPr>
          <p:spPr>
            <a:xfrm>
              <a:off x="5285994" y="1705610"/>
              <a:ext cx="2649220" cy="2207895"/>
            </a:xfrm>
            <a:custGeom>
              <a:avLst/>
              <a:gdLst/>
              <a:ahLst/>
              <a:cxnLst/>
              <a:rect l="l" t="t" r="r" b="b"/>
              <a:pathLst>
                <a:path w="2649220" h="2207895">
                  <a:moveTo>
                    <a:pt x="2598420" y="2131567"/>
                  </a:moveTo>
                  <a:lnTo>
                    <a:pt x="2573020" y="2131567"/>
                  </a:lnTo>
                  <a:lnTo>
                    <a:pt x="2611120" y="2207767"/>
                  </a:lnTo>
                  <a:lnTo>
                    <a:pt x="2642870" y="2144267"/>
                  </a:lnTo>
                  <a:lnTo>
                    <a:pt x="2598420" y="2144267"/>
                  </a:lnTo>
                  <a:lnTo>
                    <a:pt x="2598420" y="2131567"/>
                  </a:lnTo>
                  <a:close/>
                </a:path>
                <a:path w="2649220" h="2207895">
                  <a:moveTo>
                    <a:pt x="2598420" y="12700"/>
                  </a:moveTo>
                  <a:lnTo>
                    <a:pt x="2598420" y="2144267"/>
                  </a:lnTo>
                  <a:lnTo>
                    <a:pt x="2623820" y="2144267"/>
                  </a:lnTo>
                  <a:lnTo>
                    <a:pt x="2623820" y="25400"/>
                  </a:lnTo>
                  <a:lnTo>
                    <a:pt x="2611120" y="25400"/>
                  </a:lnTo>
                  <a:lnTo>
                    <a:pt x="2598420" y="12700"/>
                  </a:lnTo>
                  <a:close/>
                </a:path>
                <a:path w="2649220" h="2207895">
                  <a:moveTo>
                    <a:pt x="2649220" y="2131567"/>
                  </a:moveTo>
                  <a:lnTo>
                    <a:pt x="2623820" y="2131567"/>
                  </a:lnTo>
                  <a:lnTo>
                    <a:pt x="2623820" y="2144267"/>
                  </a:lnTo>
                  <a:lnTo>
                    <a:pt x="2642870" y="2144267"/>
                  </a:lnTo>
                  <a:lnTo>
                    <a:pt x="2649220" y="2131567"/>
                  </a:lnTo>
                  <a:close/>
                </a:path>
                <a:path w="2649220" h="2207895">
                  <a:moveTo>
                    <a:pt x="2623820" y="0"/>
                  </a:moveTo>
                  <a:lnTo>
                    <a:pt x="0" y="0"/>
                  </a:lnTo>
                  <a:lnTo>
                    <a:pt x="0" y="25400"/>
                  </a:lnTo>
                  <a:lnTo>
                    <a:pt x="2598420" y="25400"/>
                  </a:lnTo>
                  <a:lnTo>
                    <a:pt x="2598420" y="12700"/>
                  </a:lnTo>
                  <a:lnTo>
                    <a:pt x="2623820" y="12700"/>
                  </a:lnTo>
                  <a:lnTo>
                    <a:pt x="2623820" y="0"/>
                  </a:lnTo>
                  <a:close/>
                </a:path>
                <a:path w="2649220" h="2207895">
                  <a:moveTo>
                    <a:pt x="2623820" y="12700"/>
                  </a:moveTo>
                  <a:lnTo>
                    <a:pt x="2598420" y="12700"/>
                  </a:lnTo>
                  <a:lnTo>
                    <a:pt x="2611120" y="25400"/>
                  </a:lnTo>
                  <a:lnTo>
                    <a:pt x="2623820" y="25400"/>
                  </a:lnTo>
                  <a:lnTo>
                    <a:pt x="2623820" y="1270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object 27"/>
            <p:cNvSpPr/>
            <p:nvPr/>
          </p:nvSpPr>
          <p:spPr>
            <a:xfrm>
              <a:off x="9643871" y="3895344"/>
              <a:ext cx="1911350" cy="749935"/>
            </a:xfrm>
            <a:custGeom>
              <a:avLst/>
              <a:gdLst/>
              <a:ahLst/>
              <a:cxnLst/>
              <a:rect l="l" t="t" r="r" b="b"/>
              <a:pathLst>
                <a:path w="1911350" h="749935">
                  <a:moveTo>
                    <a:pt x="1911096" y="0"/>
                  </a:moveTo>
                  <a:lnTo>
                    <a:pt x="0" y="0"/>
                  </a:lnTo>
                  <a:lnTo>
                    <a:pt x="0" y="749807"/>
                  </a:lnTo>
                  <a:lnTo>
                    <a:pt x="1911096" y="749807"/>
                  </a:lnTo>
                  <a:lnTo>
                    <a:pt x="1911096"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object 28"/>
            <p:cNvSpPr/>
            <p:nvPr/>
          </p:nvSpPr>
          <p:spPr>
            <a:xfrm>
              <a:off x="9643871" y="3895344"/>
              <a:ext cx="1911350" cy="749935"/>
            </a:xfrm>
            <a:custGeom>
              <a:avLst/>
              <a:gdLst/>
              <a:ahLst/>
              <a:cxnLst/>
              <a:rect l="l" t="t" r="r" b="b"/>
              <a:pathLst>
                <a:path w="1911350" h="749935">
                  <a:moveTo>
                    <a:pt x="0" y="749807"/>
                  </a:moveTo>
                  <a:lnTo>
                    <a:pt x="1911096" y="749807"/>
                  </a:lnTo>
                  <a:lnTo>
                    <a:pt x="1911096" y="0"/>
                  </a:lnTo>
                  <a:lnTo>
                    <a:pt x="0" y="0"/>
                  </a:lnTo>
                  <a:lnTo>
                    <a:pt x="0" y="749807"/>
                  </a:lnTo>
                  <a:close/>
                </a:path>
              </a:pathLst>
            </a:custGeom>
            <a:ln w="12699">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9" name="object 29"/>
          <p:cNvSpPr txBox="1"/>
          <p:nvPr/>
        </p:nvSpPr>
        <p:spPr>
          <a:xfrm>
            <a:off x="8589682" y="4703846"/>
            <a:ext cx="1272540"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800" spc="-5">
                <a:solidFill>
                  <a:srgbClr val="FFFFFF"/>
                </a:solidFill>
                <a:latin typeface="Calibri"/>
                <a:cs typeface="Calibri"/>
              </a:rPr>
              <a:t>Beaglebone</a:t>
            </a:r>
            <a:r>
              <a:rPr sz="1800" spc="-30">
                <a:solidFill>
                  <a:srgbClr val="FFFFFF"/>
                </a:solidFill>
                <a:latin typeface="Calibri"/>
                <a:cs typeface="Calibri"/>
              </a:rPr>
              <a:t> </a:t>
            </a:r>
            <a:r>
              <a:rPr sz="1800" spc="-5">
                <a:solidFill>
                  <a:srgbClr val="FFFFFF"/>
                </a:solidFill>
                <a:latin typeface="Calibri"/>
                <a:cs typeface="Calibri"/>
              </a:rPr>
              <a:t>green</a:t>
            </a:r>
            <a:endParaRPr sz="1800">
              <a:latin typeface="Calibri"/>
              <a:cs typeface="Calibri"/>
            </a:endParaRPr>
          </a:p>
        </p:txBody>
      </p:sp>
      <p:sp>
        <p:nvSpPr>
          <p:cNvPr id="30" name="object 30"/>
          <p:cNvSpPr txBox="1"/>
          <p:nvPr/>
        </p:nvSpPr>
        <p:spPr>
          <a:xfrm>
            <a:off x="8939439" y="4978167"/>
            <a:ext cx="572453"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800">
                <a:solidFill>
                  <a:srgbClr val="FFFFFF"/>
                </a:solidFill>
                <a:latin typeface="Calibri"/>
                <a:cs typeface="Calibri"/>
              </a:rPr>
              <a:t>w</a:t>
            </a:r>
            <a:r>
              <a:rPr sz="1800" spc="-10">
                <a:solidFill>
                  <a:srgbClr val="FFFFFF"/>
                </a:solidFill>
                <a:latin typeface="Calibri"/>
                <a:cs typeface="Calibri"/>
              </a:rPr>
              <a:t>i</a:t>
            </a:r>
            <a:r>
              <a:rPr sz="1800" spc="-30">
                <a:solidFill>
                  <a:srgbClr val="FFFFFF"/>
                </a:solidFill>
                <a:latin typeface="Calibri"/>
                <a:cs typeface="Calibri"/>
              </a:rPr>
              <a:t>r</a:t>
            </a:r>
            <a:r>
              <a:rPr sz="1800">
                <a:solidFill>
                  <a:srgbClr val="FFFFFF"/>
                </a:solidFill>
                <a:latin typeface="Calibri"/>
                <a:cs typeface="Calibri"/>
              </a:rPr>
              <a:t>eless</a:t>
            </a:r>
            <a:endParaRPr sz="1800">
              <a:latin typeface="Calibri"/>
              <a:cs typeface="Calibri"/>
            </a:endParaRPr>
          </a:p>
        </p:txBody>
      </p:sp>
      <p:grpSp>
        <p:nvGrpSpPr>
          <p:cNvPr id="31" name="object 31"/>
          <p:cNvGrpSpPr/>
          <p:nvPr/>
        </p:nvGrpSpPr>
        <p:grpSpPr>
          <a:xfrm>
            <a:off x="6673632" y="2440200"/>
            <a:ext cx="3054191" cy="2196465"/>
            <a:chOff x="7203185" y="1705610"/>
            <a:chExt cx="4072254" cy="2196465"/>
          </a:xfrm>
        </p:grpSpPr>
        <p:sp>
          <p:nvSpPr>
            <p:cNvPr id="32" name="object 32"/>
            <p:cNvSpPr/>
            <p:nvPr/>
          </p:nvSpPr>
          <p:spPr>
            <a:xfrm>
              <a:off x="8377427" y="3070860"/>
              <a:ext cx="2129155" cy="533400"/>
            </a:xfrm>
            <a:custGeom>
              <a:avLst/>
              <a:gdLst/>
              <a:ahLst/>
              <a:cxnLst/>
              <a:rect l="l" t="t" r="r" b="b"/>
              <a:pathLst>
                <a:path w="2129154" h="533400">
                  <a:moveTo>
                    <a:pt x="2129028" y="0"/>
                  </a:moveTo>
                  <a:lnTo>
                    <a:pt x="0" y="0"/>
                  </a:lnTo>
                  <a:lnTo>
                    <a:pt x="0" y="533400"/>
                  </a:lnTo>
                  <a:lnTo>
                    <a:pt x="2129028" y="533400"/>
                  </a:lnTo>
                  <a:lnTo>
                    <a:pt x="2129028"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object 33"/>
            <p:cNvSpPr/>
            <p:nvPr/>
          </p:nvSpPr>
          <p:spPr>
            <a:xfrm>
              <a:off x="8377427" y="3070860"/>
              <a:ext cx="2129155" cy="533400"/>
            </a:xfrm>
            <a:custGeom>
              <a:avLst/>
              <a:gdLst/>
              <a:ahLst/>
              <a:cxnLst/>
              <a:rect l="l" t="t" r="r" b="b"/>
              <a:pathLst>
                <a:path w="2129154" h="533400">
                  <a:moveTo>
                    <a:pt x="0" y="533400"/>
                  </a:moveTo>
                  <a:lnTo>
                    <a:pt x="2129028" y="533400"/>
                  </a:lnTo>
                  <a:lnTo>
                    <a:pt x="2129028" y="0"/>
                  </a:lnTo>
                  <a:lnTo>
                    <a:pt x="0" y="0"/>
                  </a:lnTo>
                  <a:lnTo>
                    <a:pt x="0" y="533400"/>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4" name="object 34"/>
            <p:cNvSpPr/>
            <p:nvPr/>
          </p:nvSpPr>
          <p:spPr>
            <a:xfrm>
              <a:off x="7896606" y="1705609"/>
              <a:ext cx="3378835" cy="2195830"/>
            </a:xfrm>
            <a:custGeom>
              <a:avLst/>
              <a:gdLst/>
              <a:ahLst/>
              <a:cxnLst/>
              <a:rect l="l" t="t" r="r" b="b"/>
              <a:pathLst>
                <a:path w="3378834" h="2195829">
                  <a:moveTo>
                    <a:pt x="1104011" y="1932813"/>
                  </a:moveTo>
                  <a:lnTo>
                    <a:pt x="1089660" y="1911731"/>
                  </a:lnTo>
                  <a:lnTo>
                    <a:pt x="768934" y="2131250"/>
                  </a:lnTo>
                  <a:lnTo>
                    <a:pt x="754634" y="2110359"/>
                  </a:lnTo>
                  <a:lnTo>
                    <a:pt x="713232" y="2184781"/>
                  </a:lnTo>
                  <a:lnTo>
                    <a:pt x="797687" y="2173224"/>
                  </a:lnTo>
                  <a:lnTo>
                    <a:pt x="788200" y="2159381"/>
                  </a:lnTo>
                  <a:lnTo>
                    <a:pt x="783285" y="2152205"/>
                  </a:lnTo>
                  <a:lnTo>
                    <a:pt x="1104011" y="1932813"/>
                  </a:lnTo>
                  <a:close/>
                </a:path>
                <a:path w="3378834" h="2195829">
                  <a:moveTo>
                    <a:pt x="2120392" y="2184019"/>
                  </a:moveTo>
                  <a:lnTo>
                    <a:pt x="2106358" y="2156968"/>
                  </a:lnTo>
                  <a:lnTo>
                    <a:pt x="2081149" y="2108327"/>
                  </a:lnTo>
                  <a:lnTo>
                    <a:pt x="2066175" y="2128926"/>
                  </a:lnTo>
                  <a:lnTo>
                    <a:pt x="1755521" y="1902841"/>
                  </a:lnTo>
                  <a:lnTo>
                    <a:pt x="1740535" y="1923415"/>
                  </a:lnTo>
                  <a:lnTo>
                    <a:pt x="2051265" y="2149462"/>
                  </a:lnTo>
                  <a:lnTo>
                    <a:pt x="2036318" y="2170049"/>
                  </a:lnTo>
                  <a:lnTo>
                    <a:pt x="2120392" y="2184019"/>
                  </a:lnTo>
                  <a:close/>
                </a:path>
                <a:path w="3378834" h="2195829">
                  <a:moveTo>
                    <a:pt x="3353435" y="0"/>
                  </a:moveTo>
                  <a:lnTo>
                    <a:pt x="0" y="0"/>
                  </a:lnTo>
                  <a:lnTo>
                    <a:pt x="0" y="25400"/>
                  </a:lnTo>
                  <a:lnTo>
                    <a:pt x="3328022" y="25400"/>
                  </a:lnTo>
                  <a:lnTo>
                    <a:pt x="3328035" y="12700"/>
                  </a:lnTo>
                  <a:lnTo>
                    <a:pt x="3353422" y="12700"/>
                  </a:lnTo>
                  <a:lnTo>
                    <a:pt x="3353435" y="0"/>
                  </a:lnTo>
                  <a:close/>
                </a:path>
                <a:path w="3378834" h="2195829">
                  <a:moveTo>
                    <a:pt x="3378327" y="2126615"/>
                  </a:moveTo>
                  <a:lnTo>
                    <a:pt x="3351403" y="2122297"/>
                  </a:lnTo>
                  <a:lnTo>
                    <a:pt x="3353409" y="25400"/>
                  </a:lnTo>
                  <a:lnTo>
                    <a:pt x="3340735" y="25400"/>
                  </a:lnTo>
                  <a:lnTo>
                    <a:pt x="3328022" y="25400"/>
                  </a:lnTo>
                  <a:lnTo>
                    <a:pt x="3326015" y="2118233"/>
                  </a:lnTo>
                  <a:lnTo>
                    <a:pt x="3303143" y="2114550"/>
                  </a:lnTo>
                  <a:lnTo>
                    <a:pt x="3328543" y="2195830"/>
                  </a:lnTo>
                  <a:lnTo>
                    <a:pt x="3373666" y="2133092"/>
                  </a:lnTo>
                  <a:lnTo>
                    <a:pt x="3378327" y="2126615"/>
                  </a:lnTo>
                  <a:close/>
                </a:path>
              </a:pathLst>
            </a:custGeom>
            <a:solidFill>
              <a:srgbClr val="C55A11"/>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5" name="object 35"/>
            <p:cNvSpPr/>
            <p:nvPr/>
          </p:nvSpPr>
          <p:spPr>
            <a:xfrm>
              <a:off x="7203185" y="2519934"/>
              <a:ext cx="3471545" cy="0"/>
            </a:xfrm>
            <a:custGeom>
              <a:avLst/>
              <a:gdLst/>
              <a:ahLst/>
              <a:cxnLst/>
              <a:rect l="l" t="t" r="r" b="b"/>
              <a:pathLst>
                <a:path w="3471545">
                  <a:moveTo>
                    <a:pt x="0" y="0"/>
                  </a:moveTo>
                  <a:lnTo>
                    <a:pt x="3471418" y="0"/>
                  </a:lnTo>
                </a:path>
              </a:pathLst>
            </a:custGeom>
            <a:ln w="25400">
              <a:solidFill>
                <a:srgbClr val="C55A1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6" name="object 36"/>
            <p:cNvSpPr/>
            <p:nvPr/>
          </p:nvSpPr>
          <p:spPr>
            <a:xfrm>
              <a:off x="10636757" y="2529077"/>
              <a:ext cx="76200" cy="1372870"/>
            </a:xfrm>
            <a:custGeom>
              <a:avLst/>
              <a:gdLst/>
              <a:ahLst/>
              <a:cxnLst/>
              <a:rect l="l" t="t" r="r" b="b"/>
              <a:pathLst>
                <a:path w="76200" h="1372870">
                  <a:moveTo>
                    <a:pt x="25400" y="1296543"/>
                  </a:moveTo>
                  <a:lnTo>
                    <a:pt x="0" y="1296543"/>
                  </a:lnTo>
                  <a:lnTo>
                    <a:pt x="38100" y="1372743"/>
                  </a:lnTo>
                  <a:lnTo>
                    <a:pt x="69850" y="1309243"/>
                  </a:lnTo>
                  <a:lnTo>
                    <a:pt x="25400" y="1309243"/>
                  </a:lnTo>
                  <a:lnTo>
                    <a:pt x="25400" y="1296543"/>
                  </a:lnTo>
                  <a:close/>
                </a:path>
                <a:path w="76200" h="1372870">
                  <a:moveTo>
                    <a:pt x="50800" y="0"/>
                  </a:moveTo>
                  <a:lnTo>
                    <a:pt x="25400" y="0"/>
                  </a:lnTo>
                  <a:lnTo>
                    <a:pt x="25400" y="1309243"/>
                  </a:lnTo>
                  <a:lnTo>
                    <a:pt x="50800" y="1309243"/>
                  </a:lnTo>
                  <a:lnTo>
                    <a:pt x="50800" y="0"/>
                  </a:lnTo>
                  <a:close/>
                </a:path>
                <a:path w="76200" h="1372870">
                  <a:moveTo>
                    <a:pt x="76200" y="1296543"/>
                  </a:moveTo>
                  <a:lnTo>
                    <a:pt x="50800" y="1296543"/>
                  </a:lnTo>
                  <a:lnTo>
                    <a:pt x="50800" y="1309243"/>
                  </a:lnTo>
                  <a:lnTo>
                    <a:pt x="69850" y="1309243"/>
                  </a:lnTo>
                  <a:lnTo>
                    <a:pt x="76200" y="1296543"/>
                  </a:lnTo>
                  <a:close/>
                </a:path>
              </a:pathLst>
            </a:custGeom>
            <a:solidFill>
              <a:srgbClr val="C55A11"/>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37" name="object 37"/>
          <p:cNvSpPr txBox="1"/>
          <p:nvPr/>
        </p:nvSpPr>
        <p:spPr>
          <a:xfrm>
            <a:off x="2099918" y="4648222"/>
            <a:ext cx="1434465" cy="1517082"/>
          </a:xfrm>
          <a:prstGeom prst="rect">
            <a:avLst/>
          </a:prstGeom>
          <a:solidFill>
            <a:srgbClr val="4471C4"/>
          </a:solidFill>
          <a:ln w="12700">
            <a:solidFill>
              <a:srgbClr val="2E528F"/>
            </a:solidFill>
          </a:ln>
        </p:spPr>
        <p:txBody>
          <a:bodyPr vert="horz" wrap="square" lIns="0" tIns="381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30"/>
              </a:spcBef>
            </a:pPr>
            <a:endParaRPr sz="1500">
              <a:latin typeface="Times New Roman"/>
              <a:cs typeface="Times New Roman"/>
            </a:endParaRPr>
          </a:p>
          <a:p>
            <a:pPr marL="139065">
              <a:lnSpc>
                <a:spcPts val="2010"/>
              </a:lnSpc>
            </a:pPr>
            <a:r>
              <a:rPr sz="1800">
                <a:solidFill>
                  <a:srgbClr val="FFFFFF"/>
                </a:solidFill>
                <a:latin typeface="Calibri"/>
                <a:cs typeface="Calibri"/>
              </a:rPr>
              <a:t>Beaglebone</a:t>
            </a:r>
            <a:r>
              <a:rPr sz="1800" spc="-30">
                <a:solidFill>
                  <a:srgbClr val="FFFFFF"/>
                </a:solidFill>
                <a:latin typeface="Calibri"/>
                <a:cs typeface="Calibri"/>
              </a:rPr>
              <a:t> </a:t>
            </a:r>
            <a:r>
              <a:rPr sz="1800" spc="-5">
                <a:solidFill>
                  <a:srgbClr val="FFFFFF"/>
                </a:solidFill>
                <a:latin typeface="Calibri"/>
                <a:cs typeface="Calibri"/>
              </a:rPr>
              <a:t>black</a:t>
            </a:r>
            <a:endParaRPr sz="1800">
              <a:latin typeface="Calibri"/>
              <a:cs typeface="Calibri"/>
            </a:endParaRPr>
          </a:p>
          <a:p>
            <a:pPr marL="1564005">
              <a:lnSpc>
                <a:spcPts val="2010"/>
              </a:lnSpc>
            </a:pPr>
            <a:r>
              <a:rPr sz="1800" spc="-5">
                <a:solidFill>
                  <a:srgbClr val="FFFF00"/>
                </a:solidFill>
                <a:latin typeface="Calibri"/>
                <a:cs typeface="Calibri"/>
              </a:rPr>
              <a:t>dts</a:t>
            </a:r>
            <a:endParaRPr sz="1800">
              <a:latin typeface="Calibri"/>
              <a:cs typeface="Calibri"/>
            </a:endParaRPr>
          </a:p>
        </p:txBody>
      </p:sp>
      <p:sp>
        <p:nvSpPr>
          <p:cNvPr id="38" name="object 38"/>
          <p:cNvSpPr txBox="1"/>
          <p:nvPr/>
        </p:nvSpPr>
        <p:spPr>
          <a:xfrm>
            <a:off x="5672269" y="5104023"/>
            <a:ext cx="224314"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800" spc="-5">
                <a:solidFill>
                  <a:srgbClr val="FFFF00"/>
                </a:solidFill>
                <a:latin typeface="Calibri"/>
                <a:cs typeface="Calibri"/>
              </a:rPr>
              <a:t>dts</a:t>
            </a:r>
            <a:endParaRPr sz="1800">
              <a:latin typeface="Calibri"/>
              <a:cs typeface="Calibri"/>
            </a:endParaRPr>
          </a:p>
        </p:txBody>
      </p:sp>
      <p:sp>
        <p:nvSpPr>
          <p:cNvPr id="39" name="object 39"/>
          <p:cNvSpPr txBox="1"/>
          <p:nvPr/>
        </p:nvSpPr>
        <p:spPr>
          <a:xfrm>
            <a:off x="6476464" y="4648222"/>
            <a:ext cx="1433513" cy="965649"/>
          </a:xfrm>
          <a:prstGeom prst="rect">
            <a:avLst/>
          </a:prstGeom>
          <a:solidFill>
            <a:srgbClr val="4471C4"/>
          </a:solidFill>
          <a:ln w="12700">
            <a:solidFill>
              <a:srgbClr val="2E528F"/>
            </a:solidFill>
          </a:ln>
        </p:spPr>
        <p:txBody>
          <a:bodyPr vert="horz" wrap="square" lIns="0" tIns="381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30"/>
              </a:spcBef>
            </a:pPr>
            <a:endParaRPr sz="1500">
              <a:latin typeface="Times New Roman"/>
              <a:cs typeface="Times New Roman"/>
            </a:endParaRPr>
          </a:p>
          <a:p>
            <a:pPr marR="88265" algn="r">
              <a:lnSpc>
                <a:spcPts val="1920"/>
              </a:lnSpc>
            </a:pPr>
            <a:r>
              <a:rPr sz="1800">
                <a:solidFill>
                  <a:srgbClr val="FFFFFF"/>
                </a:solidFill>
                <a:latin typeface="Calibri"/>
                <a:cs typeface="Calibri"/>
              </a:rPr>
              <a:t>Beaglebone</a:t>
            </a:r>
            <a:r>
              <a:rPr sz="1800" spc="-35">
                <a:solidFill>
                  <a:srgbClr val="FFFFFF"/>
                </a:solidFill>
                <a:latin typeface="Calibri"/>
                <a:cs typeface="Calibri"/>
              </a:rPr>
              <a:t> </a:t>
            </a:r>
            <a:r>
              <a:rPr sz="1800" spc="-5">
                <a:solidFill>
                  <a:srgbClr val="FFFFFF"/>
                </a:solidFill>
                <a:latin typeface="Calibri"/>
                <a:cs typeface="Calibri"/>
              </a:rPr>
              <a:t>Green</a:t>
            </a:r>
            <a:endParaRPr sz="1800">
              <a:latin typeface="Calibri"/>
              <a:cs typeface="Calibri"/>
            </a:endParaRPr>
          </a:p>
          <a:p>
            <a:pPr marR="34925" algn="r">
              <a:lnSpc>
                <a:spcPts val="1914"/>
              </a:lnSpc>
            </a:pPr>
            <a:r>
              <a:rPr sz="1800" spc="-5">
                <a:solidFill>
                  <a:srgbClr val="FFFF00"/>
                </a:solidFill>
                <a:latin typeface="Calibri"/>
                <a:cs typeface="Calibri"/>
              </a:rPr>
              <a:t>dts</a:t>
            </a:r>
            <a:endParaRPr sz="1800">
              <a:latin typeface="Calibri"/>
              <a:cs typeface="Calibri"/>
            </a:endParaRPr>
          </a:p>
        </p:txBody>
      </p:sp>
      <p:sp>
        <p:nvSpPr>
          <p:cNvPr id="40" name="object 40"/>
          <p:cNvSpPr txBox="1"/>
          <p:nvPr/>
        </p:nvSpPr>
        <p:spPr>
          <a:xfrm>
            <a:off x="9712965" y="5080783"/>
            <a:ext cx="224314"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800" spc="-5">
                <a:solidFill>
                  <a:srgbClr val="FFFF00"/>
                </a:solidFill>
                <a:latin typeface="Calibri"/>
                <a:cs typeface="Calibri"/>
              </a:rPr>
              <a:t>dts</a:t>
            </a:r>
            <a:endParaRPr sz="1800">
              <a:latin typeface="Calibri"/>
              <a:cs typeface="Calibri"/>
            </a:endParaRPr>
          </a:p>
        </p:txBody>
      </p:sp>
      <p:sp>
        <p:nvSpPr>
          <p:cNvPr id="41" name="object 41"/>
          <p:cNvSpPr txBox="1"/>
          <p:nvPr/>
        </p:nvSpPr>
        <p:spPr>
          <a:xfrm>
            <a:off x="4480882" y="3985358"/>
            <a:ext cx="273368"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5">
                <a:solidFill>
                  <a:srgbClr val="FFFF00"/>
                </a:solidFill>
                <a:latin typeface="Calibri"/>
                <a:cs typeface="Calibri"/>
              </a:rPr>
              <a:t>dtsi</a:t>
            </a:r>
            <a:endParaRPr sz="1800">
              <a:latin typeface="Calibri"/>
              <a:cs typeface="Calibri"/>
            </a:endParaRPr>
          </a:p>
        </p:txBody>
      </p:sp>
      <p:sp>
        <p:nvSpPr>
          <p:cNvPr id="42" name="object 42"/>
          <p:cNvSpPr txBox="1"/>
          <p:nvPr/>
        </p:nvSpPr>
        <p:spPr>
          <a:xfrm>
            <a:off x="7554315" y="3805449"/>
            <a:ext cx="1596866" cy="1066959"/>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2885">
              <a:lnSpc>
                <a:spcPts val="1985"/>
              </a:lnSpc>
            </a:pPr>
            <a:r>
              <a:rPr sz="1800" spc="-5">
                <a:solidFill>
                  <a:srgbClr val="FFFFFF"/>
                </a:solidFill>
                <a:latin typeface="Calibri"/>
                <a:cs typeface="Calibri"/>
              </a:rPr>
              <a:t>Beaglebone</a:t>
            </a:r>
            <a:r>
              <a:rPr sz="1800" spc="-15">
                <a:solidFill>
                  <a:srgbClr val="FFFFFF"/>
                </a:solidFill>
                <a:latin typeface="Calibri"/>
                <a:cs typeface="Calibri"/>
              </a:rPr>
              <a:t> </a:t>
            </a:r>
            <a:r>
              <a:rPr sz="1800" spc="-5">
                <a:solidFill>
                  <a:srgbClr val="FFFFFF"/>
                </a:solidFill>
                <a:latin typeface="Calibri"/>
                <a:cs typeface="Calibri"/>
              </a:rPr>
              <a:t>green</a:t>
            </a:r>
            <a:endParaRPr sz="1800">
              <a:latin typeface="Calibri"/>
              <a:cs typeface="Calibri"/>
            </a:endParaRPr>
          </a:p>
          <a:p>
            <a:pPr marL="654685">
              <a:lnSpc>
                <a:spcPct val="100000"/>
              </a:lnSpc>
              <a:tabLst>
                <a:tab pos="1705610" algn="l"/>
              </a:tabLst>
            </a:pPr>
            <a:r>
              <a:rPr sz="1800" spc="-10">
                <a:solidFill>
                  <a:srgbClr val="FFFFFF"/>
                </a:solidFill>
                <a:latin typeface="Calibri"/>
                <a:cs typeface="Calibri"/>
              </a:rPr>
              <a:t>common	</a:t>
            </a:r>
            <a:r>
              <a:rPr sz="2700" spc="-7" baseline="1543">
                <a:solidFill>
                  <a:srgbClr val="FFFF00"/>
                </a:solidFill>
                <a:latin typeface="Calibri"/>
                <a:cs typeface="Calibri"/>
              </a:rPr>
              <a:t>dtsi</a:t>
            </a:r>
            <a:endParaRPr sz="2700" baseline="1543">
              <a:latin typeface="Calibri"/>
              <a:cs typeface="Calibri"/>
            </a:endParaRPr>
          </a:p>
        </p:txBody>
      </p:sp>
      <p:sp>
        <p:nvSpPr>
          <p:cNvPr id="43" name="object 43"/>
          <p:cNvSpPr txBox="1"/>
          <p:nvPr/>
        </p:nvSpPr>
        <p:spPr>
          <a:xfrm>
            <a:off x="4614519" y="3228234"/>
            <a:ext cx="263366"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800" spc="-5">
                <a:solidFill>
                  <a:srgbClr val="FFFF00"/>
                </a:solidFill>
                <a:latin typeface="Calibri"/>
                <a:cs typeface="Calibri"/>
              </a:rPr>
              <a:t>dtsi</a:t>
            </a:r>
            <a:endParaRPr sz="1800">
              <a:latin typeface="Calibri"/>
              <a:cs typeface="Calibri"/>
            </a:endParaRPr>
          </a:p>
        </p:txBody>
      </p:sp>
      <p:sp>
        <p:nvSpPr>
          <p:cNvPr id="44" name="object 44"/>
          <p:cNvSpPr txBox="1"/>
          <p:nvPr/>
        </p:nvSpPr>
        <p:spPr>
          <a:xfrm>
            <a:off x="4940940" y="2356505"/>
            <a:ext cx="263366"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800" spc="-5">
                <a:solidFill>
                  <a:srgbClr val="FFFF00"/>
                </a:solidFill>
                <a:latin typeface="Calibri"/>
                <a:cs typeface="Calibri"/>
              </a:rPr>
              <a:t>dtsi</a:t>
            </a:r>
            <a:endParaRPr sz="1800">
              <a:latin typeface="Calibri"/>
              <a:cs typeface="Calibri"/>
            </a:endParaRPr>
          </a:p>
        </p:txBody>
      </p:sp>
      <p:sp>
        <p:nvSpPr>
          <p:cNvPr id="45" name="object 45"/>
          <p:cNvSpPr txBox="1">
            <a:spLocks noGrp="1"/>
          </p:cNvSpPr>
          <p:nvPr>
            <p:ph type="title"/>
          </p:nvPr>
        </p:nvSpPr>
        <p:spPr>
          <a:xfrm>
            <a:off x="551384" y="1262378"/>
            <a:ext cx="11089232" cy="443711"/>
          </a:xfrm>
          <a:prstGeom prst="rect">
            <a:avLst/>
          </a:prstGeom>
        </p:spPr>
        <p:txBody>
          <a:bodyPr vert="horz" wrap="square" lIns="0" tIns="12700" rIns="0" bIns="0" rtlCol="0">
            <a:spAutoFit/>
          </a:bodyPr>
          <a:lstStyle/>
          <a:p>
            <a:pPr marL="12700">
              <a:lnSpc>
                <a:spcPct val="100000"/>
              </a:lnSpc>
              <a:spcBef>
                <a:spcPts val="100"/>
              </a:spcBef>
            </a:pPr>
            <a:r>
              <a:rPr dirty="0">
                <a:latin typeface="Times New Roman" panose="02020603050405020304" pitchFamily="18" charset="0"/>
                <a:cs typeface="Times New Roman" panose="02020603050405020304" pitchFamily="18" charset="0"/>
              </a:rPr>
              <a:t>Modular</a:t>
            </a:r>
            <a:r>
              <a:rPr spc="-1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approach</a:t>
            </a:r>
            <a:r>
              <a:rPr spc="-25"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to</a:t>
            </a:r>
            <a:r>
              <a:rPr spc="-2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manage</a:t>
            </a:r>
            <a:r>
              <a:rPr spc="-20"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DT</a:t>
            </a:r>
            <a:r>
              <a:rPr spc="-2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files</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a:t>Overview</a:t>
            </a:r>
            <a:r>
              <a:rPr spc="-5"/>
              <a:t> </a:t>
            </a:r>
            <a:r>
              <a:t>of</a:t>
            </a:r>
            <a:r>
              <a:rPr spc="-10"/>
              <a:t> </a:t>
            </a:r>
            <a:r>
              <a:rPr spc="-5"/>
              <a:t>device</a:t>
            </a:r>
            <a:r>
              <a:t> </a:t>
            </a:r>
            <a:r>
              <a:rPr spc="-15"/>
              <a:t>tree</a:t>
            </a:r>
            <a:r>
              <a:rPr spc="-25"/>
              <a:t> </a:t>
            </a:r>
            <a:r>
              <a:rPr spc="-10"/>
              <a:t>structure</a:t>
            </a:r>
          </a:p>
        </p:txBody>
      </p:sp>
      <p:sp>
        <p:nvSpPr>
          <p:cNvPr id="5" name="object 5"/>
          <p:cNvSpPr txBox="1"/>
          <p:nvPr/>
        </p:nvSpPr>
        <p:spPr>
          <a:xfrm>
            <a:off x="550544" y="1914905"/>
            <a:ext cx="11060264" cy="2487219"/>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4965" indent="-342900">
              <a:lnSpc>
                <a:spcPct val="100000"/>
              </a:lnSpc>
              <a:spcBef>
                <a:spcPts val="95"/>
              </a:spcBef>
              <a:buSzPct val="96428"/>
              <a:buFont typeface="Wingdings" panose="05000000000000000000" pitchFamily="2" charset="2"/>
              <a:buChar char="Ø"/>
              <a:tabLst>
                <a:tab pos="299720" algn="l"/>
              </a:tabLst>
            </a:pPr>
            <a:r>
              <a:rPr sz="2000" spc="-10" dirty="0">
                <a:latin typeface="Times New Roman" panose="02020603050405020304" pitchFamily="18" charset="0"/>
                <a:cs typeface="Times New Roman" panose="02020603050405020304" pitchFamily="18" charset="0"/>
              </a:rPr>
              <a:t>Device</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tree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 </a:t>
            </a:r>
            <a:r>
              <a:rPr sz="2000" spc="-10" dirty="0">
                <a:latin typeface="Times New Roman" panose="02020603050405020304" pitchFamily="18" charset="0"/>
                <a:cs typeface="Times New Roman" panose="02020603050405020304" pitchFamily="18" charset="0"/>
              </a:rPr>
              <a:t>collection</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device</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nodes</a:t>
            </a:r>
            <a:r>
              <a:rPr lang="en-GB" sz="2000" spc="-10" dirty="0">
                <a:latin typeface="Times New Roman" panose="02020603050405020304" pitchFamily="18" charset="0"/>
                <a:cs typeface="Times New Roman" panose="02020603050405020304" pitchFamily="18" charset="0"/>
              </a:rPr>
              <a:t>.</a:t>
            </a:r>
          </a:p>
          <a:p>
            <a:pPr marL="354965" indent="-342900">
              <a:lnSpc>
                <a:spcPct val="100000"/>
              </a:lnSpc>
              <a:spcBef>
                <a:spcPts val="95"/>
              </a:spcBef>
              <a:buSzPct val="96428"/>
              <a:buFont typeface="Wingdings" panose="05000000000000000000" pitchFamily="2" charset="2"/>
              <a:buChar char="Ø"/>
              <a:tabLst>
                <a:tab pos="299720" algn="l"/>
              </a:tabLst>
            </a:pPr>
            <a:endParaRPr sz="2000" dirty="0">
              <a:latin typeface="Times New Roman" panose="02020603050405020304" pitchFamily="18" charset="0"/>
              <a:cs typeface="Times New Roman" panose="02020603050405020304" pitchFamily="18" charset="0"/>
            </a:endParaRPr>
          </a:p>
          <a:p>
            <a:pPr marL="354965" indent="-342900">
              <a:lnSpc>
                <a:spcPct val="100000"/>
              </a:lnSpc>
              <a:buSzPct val="96428"/>
              <a:buFont typeface="Wingdings" panose="05000000000000000000" pitchFamily="2" charset="2"/>
              <a:buChar char="Ø"/>
              <a:tabLst>
                <a:tab pos="299720" algn="l"/>
              </a:tabLst>
            </a:pPr>
            <a:r>
              <a:rPr sz="2000" spc="-5" dirty="0">
                <a:latin typeface="Times New Roman" panose="02020603050405020304" pitchFamily="18" charset="0"/>
                <a:cs typeface="Times New Roman" panose="02020603050405020304" pitchFamily="18" charset="0"/>
              </a:rPr>
              <a:t>A</a:t>
            </a:r>
            <a:r>
              <a:rPr sz="2000" spc="20"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‘device</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node’</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or</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simply</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called</a:t>
            </a:r>
            <a:r>
              <a:rPr sz="2000" dirty="0">
                <a:latin typeface="Times New Roman" panose="02020603050405020304" pitchFamily="18" charset="0"/>
                <a:cs typeface="Times New Roman" panose="02020603050405020304" pitchFamily="18" charset="0"/>
              </a:rPr>
              <a:t> </a:t>
            </a:r>
            <a:r>
              <a:rPr sz="2000" spc="-40" dirty="0">
                <a:latin typeface="Times New Roman" panose="02020603050405020304" pitchFamily="18" charset="0"/>
                <a:cs typeface="Times New Roman" panose="02020603050405020304" pitchFamily="18" charset="0"/>
              </a:rPr>
              <a:t>‘a</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node’</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represents</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Nodes</a:t>
            </a:r>
            <a:r>
              <a:rPr sz="2000" spc="3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are</a:t>
            </a:r>
            <a:r>
              <a:rPr lang="en-IN" sz="200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organized</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some</a:t>
            </a:r>
            <a:r>
              <a:rPr sz="2000" spc="2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systematic</a:t>
            </a:r>
            <a:r>
              <a:rPr sz="2000" spc="10" dirty="0">
                <a:latin typeface="Times New Roman" panose="02020603050405020304" pitchFamily="18" charset="0"/>
                <a:cs typeface="Times New Roman" panose="02020603050405020304" pitchFamily="18" charset="0"/>
              </a:rPr>
              <a:t> </a:t>
            </a:r>
            <a:r>
              <a:rPr sz="2000" spc="-30" dirty="0">
                <a:latin typeface="Times New Roman" panose="02020603050405020304" pitchFamily="18" charset="0"/>
                <a:cs typeface="Times New Roman" panose="02020603050405020304" pitchFamily="18" charset="0"/>
              </a:rPr>
              <a:t>way</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inside</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device</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tree</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file.</a:t>
            </a:r>
            <a:endParaRPr lang="en-GB" sz="2000" spc="-10" dirty="0">
              <a:latin typeface="Times New Roman" panose="02020603050405020304" pitchFamily="18" charset="0"/>
              <a:cs typeface="Times New Roman" panose="02020603050405020304" pitchFamily="18" charset="0"/>
            </a:endParaRPr>
          </a:p>
          <a:p>
            <a:pPr marL="641985" indent="-342900">
              <a:lnSpc>
                <a:spcPct val="100000"/>
              </a:lnSpc>
              <a:buFont typeface="Wingdings" panose="05000000000000000000" pitchFamily="2" charset="2"/>
              <a:buChar char="Ø"/>
            </a:pPr>
            <a:endParaRPr sz="2000" dirty="0">
              <a:latin typeface="Times New Roman" panose="02020603050405020304" pitchFamily="18" charset="0"/>
              <a:cs typeface="Times New Roman" panose="02020603050405020304" pitchFamily="18" charset="0"/>
            </a:endParaRPr>
          </a:p>
          <a:p>
            <a:pPr marL="354965" marR="5080" indent="-342900">
              <a:lnSpc>
                <a:spcPct val="100000"/>
              </a:lnSpc>
              <a:buSzPct val="96428"/>
              <a:buFont typeface="Wingdings" panose="05000000000000000000" pitchFamily="2" charset="2"/>
              <a:buChar char="Ø"/>
              <a:tabLst>
                <a:tab pos="299720" algn="l"/>
              </a:tabLst>
            </a:pPr>
            <a:r>
              <a:rPr sz="2000" spc="-10" dirty="0">
                <a:latin typeface="Times New Roman" panose="02020603050405020304" pitchFamily="18" charset="0"/>
                <a:cs typeface="Times New Roman" panose="02020603050405020304" pitchFamily="18" charset="0"/>
              </a:rPr>
              <a:t>They</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also</a:t>
            </a:r>
            <a:r>
              <a:rPr sz="2000" spc="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have</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parent</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and</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child</a:t>
            </a:r>
            <a:r>
              <a:rPr sz="2000" spc="3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relationship,</a:t>
            </a:r>
            <a:r>
              <a:rPr sz="2000" spc="4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and</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every</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tree</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must </a:t>
            </a:r>
            <a:r>
              <a:rPr sz="2000" spc="-620"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have</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one</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root</a:t>
            </a:r>
            <a:r>
              <a:rPr sz="2000" spc="-5" dirty="0">
                <a:latin typeface="Times New Roman" panose="02020603050405020304" pitchFamily="18" charset="0"/>
                <a:cs typeface="Times New Roman" panose="02020603050405020304" pitchFamily="18" charset="0"/>
              </a:rPr>
              <a:t> node</a:t>
            </a:r>
            <a:r>
              <a:rPr lang="en-GB" sz="2000" spc="-5" dirty="0">
                <a:latin typeface="Times New Roman" panose="02020603050405020304" pitchFamily="18" charset="0"/>
                <a:cs typeface="Times New Roman" panose="02020603050405020304" pitchFamily="18" charset="0"/>
              </a:rPr>
              <a:t>.</a:t>
            </a:r>
          </a:p>
          <a:p>
            <a:pPr marL="354965" marR="5080" indent="-342900">
              <a:lnSpc>
                <a:spcPct val="100000"/>
              </a:lnSpc>
              <a:buSzPct val="96428"/>
              <a:buFont typeface="Wingdings" panose="05000000000000000000" pitchFamily="2" charset="2"/>
              <a:buChar char="Ø"/>
              <a:tabLst>
                <a:tab pos="299720" algn="l"/>
              </a:tabLst>
            </a:pPr>
            <a:endParaRPr sz="2000" dirty="0">
              <a:latin typeface="Times New Roman" panose="02020603050405020304" pitchFamily="18" charset="0"/>
              <a:cs typeface="Times New Roman" panose="02020603050405020304" pitchFamily="18" charset="0"/>
            </a:endParaRPr>
          </a:p>
          <a:p>
            <a:pPr marL="354965" indent="-342900">
              <a:lnSpc>
                <a:spcPct val="100000"/>
              </a:lnSpc>
              <a:buSzPct val="96428"/>
              <a:buFont typeface="Wingdings" panose="05000000000000000000" pitchFamily="2" charset="2"/>
              <a:buChar char="Ø"/>
              <a:tabLst>
                <a:tab pos="299720" algn="l"/>
              </a:tabLst>
            </a:pPr>
            <a:r>
              <a:rPr sz="2000" spc="-5" dirty="0">
                <a:latin typeface="Times New Roman" panose="02020603050405020304" pitchFamily="18" charset="0"/>
                <a:cs typeface="Times New Roman" panose="02020603050405020304" pitchFamily="18" charset="0"/>
              </a:rPr>
              <a:t>A</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node</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explains</a:t>
            </a:r>
            <a:r>
              <a:rPr sz="2000" spc="40" dirty="0">
                <a:latin typeface="Times New Roman" panose="02020603050405020304" pitchFamily="18" charset="0"/>
                <a:cs typeface="Times New Roman" panose="02020603050405020304" pitchFamily="18" charset="0"/>
              </a:rPr>
              <a:t> </a:t>
            </a:r>
            <a:r>
              <a:rPr sz="2000" spc="-30" dirty="0">
                <a:latin typeface="Times New Roman" panose="02020603050405020304" pitchFamily="18" charset="0"/>
                <a:cs typeface="Times New Roman" panose="02020603050405020304" pitchFamily="18" charset="0"/>
              </a:rPr>
              <a:t>itself,</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that</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reveals</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its</a:t>
            </a:r>
            <a:r>
              <a:rPr sz="2000" spc="2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data</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and</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resources</a:t>
            </a:r>
            <a:r>
              <a:rPr sz="2000" spc="3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using</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its</a:t>
            </a:r>
            <a:r>
              <a:rPr lang="en-IN" sz="2000"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“properties.”</a:t>
            </a:r>
            <a:endParaRPr lang="en-GB" sz="2000" spc="-25"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79376" y="764704"/>
            <a:ext cx="11161240" cy="5655944"/>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581192" y="1271604"/>
            <a:ext cx="11029616" cy="444352"/>
          </a:xfrm>
          <a:prstGeom prst="rect">
            <a:avLst/>
          </a:prstGeom>
        </p:spPr>
        <p:txBody>
          <a:bodyPr vert="horz" wrap="square" lIns="0" tIns="13335" rIns="0" bIns="0" rtlCol="0">
            <a:spAutoFit/>
          </a:bodyPr>
          <a:lstStyle/>
          <a:p>
            <a:pPr marL="12700">
              <a:lnSpc>
                <a:spcPct val="100000"/>
              </a:lnSpc>
              <a:spcBef>
                <a:spcPts val="105"/>
              </a:spcBef>
            </a:pPr>
            <a:r>
              <a:rPr spc="-30" dirty="0">
                <a:latin typeface="Times New Roman" panose="02020603050405020304" pitchFamily="18" charset="0"/>
                <a:cs typeface="Times New Roman" panose="02020603050405020304" pitchFamily="18" charset="0"/>
              </a:rPr>
              <a:t>Root</a:t>
            </a:r>
            <a:r>
              <a:rPr spc="-6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node</a:t>
            </a:r>
          </a:p>
        </p:txBody>
      </p:sp>
      <p:sp>
        <p:nvSpPr>
          <p:cNvPr id="5" name="object 5"/>
          <p:cNvSpPr txBox="1"/>
          <p:nvPr/>
        </p:nvSpPr>
        <p:spPr>
          <a:xfrm>
            <a:off x="570720" y="2060848"/>
            <a:ext cx="11040088" cy="2395528"/>
          </a:xfrm>
          <a:prstGeom prst="rect">
            <a:avLst/>
          </a:prstGeom>
        </p:spPr>
        <p:txBody>
          <a:bodyPr vert="horz" wrap="square" lIns="0" tIns="609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marR="5080" indent="-342900">
              <a:lnSpc>
                <a:spcPts val="3020"/>
              </a:lnSpc>
              <a:spcBef>
                <a:spcPts val="480"/>
              </a:spcBef>
              <a:buFont typeface="Wingdings" panose="05000000000000000000" pitchFamily="2" charset="2"/>
              <a:buChar char="Ø"/>
              <a:tabLst>
                <a:tab pos="241300" algn="l"/>
              </a:tabLst>
            </a:pPr>
            <a:r>
              <a:rPr sz="2000" spc="-5" dirty="0">
                <a:latin typeface="Times New Roman" panose="02020603050405020304" pitchFamily="18" charset="0"/>
                <a:cs typeface="Times New Roman" panose="02020603050405020304" pitchFamily="18" charset="0"/>
              </a:rPr>
              <a:t>The</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device</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tree</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has</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single</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root</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node</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which</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all</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other</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device</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nodes </a:t>
            </a:r>
            <a:r>
              <a:rPr sz="2000" spc="-6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are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descendants.</a:t>
            </a:r>
            <a:r>
              <a:rPr sz="2000" spc="6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 full</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path</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to</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root</a:t>
            </a:r>
            <a:r>
              <a:rPr sz="2000" spc="-5" dirty="0">
                <a:latin typeface="Times New Roman" panose="02020603050405020304" pitchFamily="18" charset="0"/>
                <a:cs typeface="Times New Roman" panose="02020603050405020304" pitchFamily="18" charset="0"/>
              </a:rPr>
              <a:t> node</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10" dirty="0">
                <a:latin typeface="Times New Roman" panose="02020603050405020304" pitchFamily="18" charset="0"/>
                <a:cs typeface="Times New Roman" panose="02020603050405020304" pitchFamily="18" charset="0"/>
              </a:rPr>
              <a:t> </a:t>
            </a:r>
            <a:r>
              <a:rPr lang="en-IN" sz="2000" spc="-10" dirty="0">
                <a:latin typeface="Times New Roman" panose="02020603050405020304" pitchFamily="18" charset="0"/>
                <a:cs typeface="Times New Roman" panose="02020603050405020304" pitchFamily="18" charset="0"/>
              </a:rPr>
              <a:t>/.</a:t>
            </a:r>
            <a:endParaRPr lang="en-GB" sz="2000" spc="-10" dirty="0">
              <a:latin typeface="Times New Roman" panose="02020603050405020304" pitchFamily="18" charset="0"/>
              <a:cs typeface="Times New Roman" panose="02020603050405020304" pitchFamily="18" charset="0"/>
            </a:endParaRPr>
          </a:p>
          <a:p>
            <a:pPr marL="355600" marR="203835" indent="-342900">
              <a:lnSpc>
                <a:spcPts val="3030"/>
              </a:lnSpc>
              <a:spcBef>
                <a:spcPts val="1005"/>
              </a:spcBef>
              <a:buFont typeface="Wingdings" panose="05000000000000000000" pitchFamily="2" charset="2"/>
              <a:buChar char="Ø"/>
              <a:tabLst>
                <a:tab pos="241300" algn="l"/>
              </a:tabLst>
            </a:pPr>
            <a:r>
              <a:rPr sz="2000" spc="-5" dirty="0">
                <a:latin typeface="Times New Roman" panose="02020603050405020304" pitchFamily="18" charset="0"/>
                <a:cs typeface="Times New Roman" panose="02020603050405020304" pitchFamily="18" charset="0"/>
              </a:rPr>
              <a:t>All</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trees</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shall</a:t>
            </a:r>
            <a:r>
              <a:rPr sz="2000" spc="5"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have</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root</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node,</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and</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following</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nodes</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shall </a:t>
            </a:r>
            <a:r>
              <a:rPr sz="2000" spc="-6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be</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present</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at</a:t>
            </a:r>
            <a:r>
              <a:rPr sz="2000" spc="-5" dirty="0">
                <a:latin typeface="Times New Roman" panose="02020603050405020304" pitchFamily="18" charset="0"/>
                <a:cs typeface="Times New Roman" panose="02020603050405020304" pitchFamily="18" charset="0"/>
              </a:rPr>
              <a:t> the</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root</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 all </a:t>
            </a:r>
            <a:r>
              <a:rPr sz="2000" spc="-10" dirty="0">
                <a:latin typeface="Times New Roman" panose="02020603050405020304" pitchFamily="18" charset="0"/>
                <a:cs typeface="Times New Roman" panose="02020603050405020304" pitchFamily="18" charset="0"/>
              </a:rPr>
              <a:t>device</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trees:</a:t>
            </a:r>
            <a:endParaRPr sz="2000" dirty="0">
              <a:latin typeface="Times New Roman" panose="02020603050405020304" pitchFamily="18" charset="0"/>
              <a:cs typeface="Times New Roman" panose="02020603050405020304" pitchFamily="18" charset="0"/>
            </a:endParaRPr>
          </a:p>
          <a:p>
            <a:pPr marL="698500" lvl="1" indent="-229235">
              <a:lnSpc>
                <a:spcPct val="100000"/>
              </a:lnSpc>
              <a:spcBef>
                <a:spcPts val="185"/>
              </a:spcBef>
              <a:buFont typeface="Arial MT"/>
              <a:buChar char="•"/>
              <a:tabLst>
                <a:tab pos="699135" algn="l"/>
              </a:tabLst>
            </a:pPr>
            <a:r>
              <a:rPr sz="2000" spc="-5" dirty="0">
                <a:latin typeface="Times New Roman" panose="02020603050405020304" pitchFamily="18" charset="0"/>
                <a:cs typeface="Times New Roman" panose="02020603050405020304" pitchFamily="18" charset="0"/>
              </a:rPr>
              <a:t>One</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/CPUs</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node</a:t>
            </a:r>
            <a:r>
              <a:rPr lang="en-IN" sz="2000" spc="-10"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a:p>
            <a:pPr marL="698500" lvl="1" indent="-229235">
              <a:lnSpc>
                <a:spcPct val="100000"/>
              </a:lnSpc>
              <a:spcBef>
                <a:spcPts val="215"/>
              </a:spcBef>
              <a:buFont typeface="Arial MT"/>
              <a:buChar char="•"/>
              <a:tabLst>
                <a:tab pos="699135" algn="l"/>
              </a:tabLst>
            </a:pPr>
            <a:r>
              <a:rPr sz="2000" spc="-30" dirty="0">
                <a:latin typeface="Times New Roman" panose="02020603050405020304" pitchFamily="18" charset="0"/>
                <a:cs typeface="Times New Roman" panose="02020603050405020304" pitchFamily="18" charset="0"/>
              </a:rPr>
              <a:t>At</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least</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one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/memory</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node</a:t>
            </a:r>
            <a:r>
              <a:rPr lang="en-IN" sz="2000" spc="-5"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887409" y="2091903"/>
            <a:ext cx="6273165" cy="4076065"/>
            <a:chOff x="1913889" y="1391158"/>
            <a:chExt cx="8364220" cy="4076065"/>
          </a:xfrm>
        </p:grpSpPr>
        <p:sp>
          <p:nvSpPr>
            <p:cNvPr id="5" name="object 5"/>
            <p:cNvSpPr/>
            <p:nvPr/>
          </p:nvSpPr>
          <p:spPr>
            <a:xfrm>
              <a:off x="1920239" y="1397508"/>
              <a:ext cx="8351520" cy="4063365"/>
            </a:xfrm>
            <a:custGeom>
              <a:avLst/>
              <a:gdLst/>
              <a:ahLst/>
              <a:cxnLst/>
              <a:rect l="l" t="t" r="r" b="b"/>
              <a:pathLst>
                <a:path w="8351520" h="4063365">
                  <a:moveTo>
                    <a:pt x="8351519" y="0"/>
                  </a:moveTo>
                  <a:lnTo>
                    <a:pt x="0" y="0"/>
                  </a:lnTo>
                  <a:lnTo>
                    <a:pt x="0" y="4062984"/>
                  </a:lnTo>
                  <a:lnTo>
                    <a:pt x="8351519" y="4062984"/>
                  </a:lnTo>
                  <a:lnTo>
                    <a:pt x="8351519" y="0"/>
                  </a:lnTo>
                  <a:close/>
                </a:path>
              </a:pathLst>
            </a:custGeom>
            <a:solidFill>
              <a:srgbClr val="58585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1920239" y="1397508"/>
              <a:ext cx="8351520" cy="4063365"/>
            </a:xfrm>
            <a:custGeom>
              <a:avLst/>
              <a:gdLst/>
              <a:ahLst/>
              <a:cxnLst/>
              <a:rect l="l" t="t" r="r" b="b"/>
              <a:pathLst>
                <a:path w="8351520" h="4063365">
                  <a:moveTo>
                    <a:pt x="0" y="4062984"/>
                  </a:moveTo>
                  <a:lnTo>
                    <a:pt x="8351519" y="4062984"/>
                  </a:lnTo>
                  <a:lnTo>
                    <a:pt x="8351519" y="0"/>
                  </a:lnTo>
                  <a:lnTo>
                    <a:pt x="0" y="0"/>
                  </a:lnTo>
                  <a:lnTo>
                    <a:pt x="0" y="4062984"/>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2062733" y="1494282"/>
              <a:ext cx="4267200" cy="2057400"/>
            </a:xfrm>
            <a:custGeom>
              <a:avLst/>
              <a:gdLst/>
              <a:ahLst/>
              <a:cxnLst/>
              <a:rect l="l" t="t" r="r" b="b"/>
              <a:pathLst>
                <a:path w="4267200" h="2057400">
                  <a:moveTo>
                    <a:pt x="4267200" y="0"/>
                  </a:moveTo>
                  <a:lnTo>
                    <a:pt x="0" y="0"/>
                  </a:lnTo>
                  <a:lnTo>
                    <a:pt x="0" y="2057400"/>
                  </a:lnTo>
                  <a:lnTo>
                    <a:pt x="4267200" y="2057400"/>
                  </a:lnTo>
                  <a:lnTo>
                    <a:pt x="4267200" y="0"/>
                  </a:lnTo>
                  <a:close/>
                </a:path>
              </a:pathLst>
            </a:custGeom>
            <a:solidFill>
              <a:srgbClr val="A6A6A6"/>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p:nvPr/>
          </p:nvSpPr>
          <p:spPr>
            <a:xfrm>
              <a:off x="2062733" y="1494282"/>
              <a:ext cx="4267200" cy="2057400"/>
            </a:xfrm>
            <a:custGeom>
              <a:avLst/>
              <a:gdLst/>
              <a:ahLst/>
              <a:cxnLst/>
              <a:rect l="l" t="t" r="r" b="b"/>
              <a:pathLst>
                <a:path w="4267200" h="2057400">
                  <a:moveTo>
                    <a:pt x="0" y="2057400"/>
                  </a:moveTo>
                  <a:lnTo>
                    <a:pt x="4267200" y="2057400"/>
                  </a:lnTo>
                  <a:lnTo>
                    <a:pt x="4267200" y="0"/>
                  </a:lnTo>
                  <a:lnTo>
                    <a:pt x="0" y="0"/>
                  </a:lnTo>
                  <a:lnTo>
                    <a:pt x="0" y="2057400"/>
                  </a:lnTo>
                  <a:close/>
                </a:path>
              </a:pathLst>
            </a:custGeom>
            <a:ln w="38100">
              <a:solidFill>
                <a:srgbClr val="E41737"/>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9" name="object 9"/>
          <p:cNvSpPr txBox="1"/>
          <p:nvPr/>
        </p:nvSpPr>
        <p:spPr>
          <a:xfrm>
            <a:off x="3052192" y="2398480"/>
            <a:ext cx="541973" cy="706604"/>
          </a:xfrm>
          <a:prstGeom prst="rect">
            <a:avLst/>
          </a:prstGeom>
          <a:solidFill>
            <a:srgbClr val="4471C4"/>
          </a:solidFill>
          <a:ln w="12700">
            <a:solidFill>
              <a:srgbClr val="2E528F"/>
            </a:solidFill>
          </a:ln>
        </p:spPr>
        <p:txBody>
          <a:bodyPr vert="horz" wrap="square" lIns="0" tIns="1511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8275">
              <a:lnSpc>
                <a:spcPct val="100000"/>
              </a:lnSpc>
              <a:spcBef>
                <a:spcPts val="1190"/>
              </a:spcBef>
            </a:pPr>
            <a:r>
              <a:rPr sz="1800" spc="-5">
                <a:solidFill>
                  <a:srgbClr val="FFFFFF"/>
                </a:solidFill>
                <a:latin typeface="Calibri"/>
                <a:cs typeface="Calibri"/>
              </a:rPr>
              <a:t>CPU</a:t>
            </a:r>
            <a:endParaRPr sz="1800">
              <a:latin typeface="Calibri"/>
              <a:cs typeface="Calibri"/>
            </a:endParaRPr>
          </a:p>
        </p:txBody>
      </p:sp>
      <p:sp>
        <p:nvSpPr>
          <p:cNvPr id="10" name="object 10"/>
          <p:cNvSpPr txBox="1"/>
          <p:nvPr/>
        </p:nvSpPr>
        <p:spPr>
          <a:xfrm>
            <a:off x="4940427" y="2741381"/>
            <a:ext cx="632460" cy="328295"/>
          </a:xfrm>
          <a:prstGeom prst="rect">
            <a:avLst/>
          </a:prstGeom>
          <a:solidFill>
            <a:srgbClr val="4471C4"/>
          </a:solidFill>
          <a:ln w="12700">
            <a:solidFill>
              <a:srgbClr val="2E528F"/>
            </a:solidFill>
          </a:ln>
        </p:spPr>
        <p:txBody>
          <a:bodyPr vert="horz" wrap="square" lIns="0" tIns="1117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34315">
              <a:lnSpc>
                <a:spcPct val="100000"/>
              </a:lnSpc>
              <a:spcBef>
                <a:spcPts val="880"/>
              </a:spcBef>
            </a:pPr>
            <a:r>
              <a:rPr sz="1400" spc="-5">
                <a:solidFill>
                  <a:srgbClr val="FFFFFF"/>
                </a:solidFill>
                <a:latin typeface="Calibri"/>
                <a:cs typeface="Calibri"/>
              </a:rPr>
              <a:t>I2C-0</a:t>
            </a:r>
            <a:endParaRPr sz="1400">
              <a:latin typeface="Calibri"/>
              <a:cs typeface="Calibri"/>
            </a:endParaRPr>
          </a:p>
        </p:txBody>
      </p:sp>
      <p:grpSp>
        <p:nvGrpSpPr>
          <p:cNvPr id="11" name="object 11"/>
          <p:cNvGrpSpPr/>
          <p:nvPr/>
        </p:nvGrpSpPr>
        <p:grpSpPr>
          <a:xfrm>
            <a:off x="3594546" y="2250398"/>
            <a:ext cx="1346359" cy="2007870"/>
            <a:chOff x="2856738" y="1549653"/>
            <a:chExt cx="1795145" cy="2007870"/>
          </a:xfrm>
        </p:grpSpPr>
        <p:sp>
          <p:nvSpPr>
            <p:cNvPr id="12" name="object 12"/>
            <p:cNvSpPr/>
            <p:nvPr/>
          </p:nvSpPr>
          <p:spPr>
            <a:xfrm>
              <a:off x="3485388" y="1556003"/>
              <a:ext cx="251460" cy="1995170"/>
            </a:xfrm>
            <a:custGeom>
              <a:avLst/>
              <a:gdLst/>
              <a:ahLst/>
              <a:cxnLst/>
              <a:rect l="l" t="t" r="r" b="b"/>
              <a:pathLst>
                <a:path w="251460" h="1995170">
                  <a:moveTo>
                    <a:pt x="125729" y="0"/>
                  </a:moveTo>
                  <a:lnTo>
                    <a:pt x="0" y="125730"/>
                  </a:lnTo>
                  <a:lnTo>
                    <a:pt x="62864" y="125730"/>
                  </a:lnTo>
                  <a:lnTo>
                    <a:pt x="62864" y="1869186"/>
                  </a:lnTo>
                  <a:lnTo>
                    <a:pt x="0" y="1869186"/>
                  </a:lnTo>
                  <a:lnTo>
                    <a:pt x="125729" y="1994916"/>
                  </a:lnTo>
                  <a:lnTo>
                    <a:pt x="251460" y="1869186"/>
                  </a:lnTo>
                  <a:lnTo>
                    <a:pt x="188595" y="1869186"/>
                  </a:lnTo>
                  <a:lnTo>
                    <a:pt x="188595" y="125730"/>
                  </a:lnTo>
                  <a:lnTo>
                    <a:pt x="251460" y="125730"/>
                  </a:lnTo>
                  <a:lnTo>
                    <a:pt x="125729"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13"/>
            <p:cNvSpPr/>
            <p:nvPr/>
          </p:nvSpPr>
          <p:spPr>
            <a:xfrm>
              <a:off x="3485388" y="1556003"/>
              <a:ext cx="251460" cy="1995170"/>
            </a:xfrm>
            <a:custGeom>
              <a:avLst/>
              <a:gdLst/>
              <a:ahLst/>
              <a:cxnLst/>
              <a:rect l="l" t="t" r="r" b="b"/>
              <a:pathLst>
                <a:path w="251460" h="1995170">
                  <a:moveTo>
                    <a:pt x="0" y="125730"/>
                  </a:moveTo>
                  <a:lnTo>
                    <a:pt x="125729" y="0"/>
                  </a:lnTo>
                  <a:lnTo>
                    <a:pt x="251460" y="125730"/>
                  </a:lnTo>
                  <a:lnTo>
                    <a:pt x="188595" y="125730"/>
                  </a:lnTo>
                  <a:lnTo>
                    <a:pt x="188595" y="1869186"/>
                  </a:lnTo>
                  <a:lnTo>
                    <a:pt x="251460" y="1869186"/>
                  </a:lnTo>
                  <a:lnTo>
                    <a:pt x="125729" y="1994916"/>
                  </a:lnTo>
                  <a:lnTo>
                    <a:pt x="0" y="1869186"/>
                  </a:lnTo>
                  <a:lnTo>
                    <a:pt x="62864" y="1869186"/>
                  </a:lnTo>
                  <a:lnTo>
                    <a:pt x="62864" y="125730"/>
                  </a:lnTo>
                  <a:lnTo>
                    <a:pt x="0" y="125730"/>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14"/>
            <p:cNvSpPr/>
            <p:nvPr/>
          </p:nvSpPr>
          <p:spPr>
            <a:xfrm>
              <a:off x="2856738" y="1963673"/>
              <a:ext cx="1795145" cy="443230"/>
            </a:xfrm>
            <a:custGeom>
              <a:avLst/>
              <a:gdLst/>
              <a:ahLst/>
              <a:cxnLst/>
              <a:rect l="l" t="t" r="r" b="b"/>
              <a:pathLst>
                <a:path w="1795145" h="443230">
                  <a:moveTo>
                    <a:pt x="714883" y="404622"/>
                  </a:moveTo>
                  <a:lnTo>
                    <a:pt x="689483" y="391922"/>
                  </a:lnTo>
                  <a:lnTo>
                    <a:pt x="638683" y="366522"/>
                  </a:lnTo>
                  <a:lnTo>
                    <a:pt x="638683" y="391922"/>
                  </a:lnTo>
                  <a:lnTo>
                    <a:pt x="370078" y="391922"/>
                  </a:lnTo>
                  <a:lnTo>
                    <a:pt x="370078" y="50800"/>
                  </a:lnTo>
                  <a:lnTo>
                    <a:pt x="370078" y="38100"/>
                  </a:lnTo>
                  <a:lnTo>
                    <a:pt x="370078" y="25400"/>
                  </a:lnTo>
                  <a:lnTo>
                    <a:pt x="76200" y="25400"/>
                  </a:lnTo>
                  <a:lnTo>
                    <a:pt x="76200" y="0"/>
                  </a:lnTo>
                  <a:lnTo>
                    <a:pt x="0" y="38100"/>
                  </a:lnTo>
                  <a:lnTo>
                    <a:pt x="76200" y="76200"/>
                  </a:lnTo>
                  <a:lnTo>
                    <a:pt x="76200" y="50800"/>
                  </a:lnTo>
                  <a:lnTo>
                    <a:pt x="344678" y="50800"/>
                  </a:lnTo>
                  <a:lnTo>
                    <a:pt x="344678" y="417322"/>
                  </a:lnTo>
                  <a:lnTo>
                    <a:pt x="638683" y="417322"/>
                  </a:lnTo>
                  <a:lnTo>
                    <a:pt x="638683" y="442722"/>
                  </a:lnTo>
                  <a:lnTo>
                    <a:pt x="689483" y="417322"/>
                  </a:lnTo>
                  <a:lnTo>
                    <a:pt x="714883" y="404622"/>
                  </a:lnTo>
                  <a:close/>
                </a:path>
                <a:path w="1795145" h="443230">
                  <a:moveTo>
                    <a:pt x="1795145" y="307213"/>
                  </a:moveTo>
                  <a:lnTo>
                    <a:pt x="1769745" y="294513"/>
                  </a:lnTo>
                  <a:lnTo>
                    <a:pt x="1718945" y="269113"/>
                  </a:lnTo>
                  <a:lnTo>
                    <a:pt x="1718945" y="294513"/>
                  </a:lnTo>
                  <a:lnTo>
                    <a:pt x="1320165" y="294513"/>
                  </a:lnTo>
                  <a:lnTo>
                    <a:pt x="1320165" y="245872"/>
                  </a:lnTo>
                  <a:lnTo>
                    <a:pt x="1320165" y="233172"/>
                  </a:lnTo>
                  <a:lnTo>
                    <a:pt x="1320165" y="220472"/>
                  </a:lnTo>
                  <a:lnTo>
                    <a:pt x="896112" y="220472"/>
                  </a:lnTo>
                  <a:lnTo>
                    <a:pt x="896112" y="195072"/>
                  </a:lnTo>
                  <a:lnTo>
                    <a:pt x="819912" y="233172"/>
                  </a:lnTo>
                  <a:lnTo>
                    <a:pt x="896112" y="271272"/>
                  </a:lnTo>
                  <a:lnTo>
                    <a:pt x="896112" y="245872"/>
                  </a:lnTo>
                  <a:lnTo>
                    <a:pt x="1294765" y="245872"/>
                  </a:lnTo>
                  <a:lnTo>
                    <a:pt x="1294765" y="319913"/>
                  </a:lnTo>
                  <a:lnTo>
                    <a:pt x="1718945" y="319913"/>
                  </a:lnTo>
                  <a:lnTo>
                    <a:pt x="1718945" y="345313"/>
                  </a:lnTo>
                  <a:lnTo>
                    <a:pt x="1769745" y="319913"/>
                  </a:lnTo>
                  <a:lnTo>
                    <a:pt x="1795145" y="307213"/>
                  </a:lnTo>
                  <a:close/>
                </a:path>
              </a:pathLst>
            </a:custGeom>
            <a:solidFill>
              <a:srgbClr val="001F5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5" name="object 15"/>
          <p:cNvSpPr txBox="1"/>
          <p:nvPr/>
        </p:nvSpPr>
        <p:spPr>
          <a:xfrm>
            <a:off x="4940427" y="3507953"/>
            <a:ext cx="632460" cy="328936"/>
          </a:xfrm>
          <a:prstGeom prst="rect">
            <a:avLst/>
          </a:prstGeom>
          <a:solidFill>
            <a:srgbClr val="4471C4"/>
          </a:solidFill>
          <a:ln w="12700">
            <a:solidFill>
              <a:srgbClr val="2E528F"/>
            </a:solidFill>
          </a:ln>
        </p:spPr>
        <p:txBody>
          <a:bodyPr vert="horz" wrap="square" lIns="0" tIns="1123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34315">
              <a:lnSpc>
                <a:spcPct val="100000"/>
              </a:lnSpc>
              <a:spcBef>
                <a:spcPts val="885"/>
              </a:spcBef>
            </a:pPr>
            <a:r>
              <a:rPr sz="1400" spc="-5">
                <a:solidFill>
                  <a:srgbClr val="FFFFFF"/>
                </a:solidFill>
                <a:latin typeface="Calibri"/>
                <a:cs typeface="Calibri"/>
              </a:rPr>
              <a:t>I2C-1</a:t>
            </a:r>
            <a:endParaRPr sz="1400">
              <a:latin typeface="Calibri"/>
              <a:cs typeface="Calibri"/>
            </a:endParaRPr>
          </a:p>
        </p:txBody>
      </p:sp>
      <p:grpSp>
        <p:nvGrpSpPr>
          <p:cNvPr id="16" name="object 16"/>
          <p:cNvGrpSpPr/>
          <p:nvPr/>
        </p:nvGrpSpPr>
        <p:grpSpPr>
          <a:xfrm>
            <a:off x="4209480" y="2847807"/>
            <a:ext cx="4061936" cy="929005"/>
            <a:chOff x="3676650" y="2147061"/>
            <a:chExt cx="5415915" cy="929005"/>
          </a:xfrm>
        </p:grpSpPr>
        <p:sp>
          <p:nvSpPr>
            <p:cNvPr id="17" name="object 17"/>
            <p:cNvSpPr/>
            <p:nvPr/>
          </p:nvSpPr>
          <p:spPr>
            <a:xfrm>
              <a:off x="3676650" y="2925317"/>
              <a:ext cx="975360" cy="150495"/>
            </a:xfrm>
            <a:custGeom>
              <a:avLst/>
              <a:gdLst/>
              <a:ahLst/>
              <a:cxnLst/>
              <a:rect l="l" t="t" r="r" b="b"/>
              <a:pathLst>
                <a:path w="975360" h="150494">
                  <a:moveTo>
                    <a:pt x="899033" y="74041"/>
                  </a:moveTo>
                  <a:lnTo>
                    <a:pt x="899033" y="150241"/>
                  </a:lnTo>
                  <a:lnTo>
                    <a:pt x="949833" y="124841"/>
                  </a:lnTo>
                  <a:lnTo>
                    <a:pt x="911733" y="124841"/>
                  </a:lnTo>
                  <a:lnTo>
                    <a:pt x="911733" y="99441"/>
                  </a:lnTo>
                  <a:lnTo>
                    <a:pt x="949833" y="99441"/>
                  </a:lnTo>
                  <a:lnTo>
                    <a:pt x="899033" y="74041"/>
                  </a:lnTo>
                  <a:close/>
                </a:path>
                <a:path w="975360" h="150494">
                  <a:moveTo>
                    <a:pt x="474852" y="38100"/>
                  </a:moveTo>
                  <a:lnTo>
                    <a:pt x="474852" y="124841"/>
                  </a:lnTo>
                  <a:lnTo>
                    <a:pt x="899033" y="124841"/>
                  </a:lnTo>
                  <a:lnTo>
                    <a:pt x="899033" y="112141"/>
                  </a:lnTo>
                  <a:lnTo>
                    <a:pt x="500252" y="112141"/>
                  </a:lnTo>
                  <a:lnTo>
                    <a:pt x="487552" y="99441"/>
                  </a:lnTo>
                  <a:lnTo>
                    <a:pt x="500252" y="99441"/>
                  </a:lnTo>
                  <a:lnTo>
                    <a:pt x="500252" y="50800"/>
                  </a:lnTo>
                  <a:lnTo>
                    <a:pt x="487552" y="50800"/>
                  </a:lnTo>
                  <a:lnTo>
                    <a:pt x="474852" y="38100"/>
                  </a:lnTo>
                  <a:close/>
                </a:path>
                <a:path w="975360" h="150494">
                  <a:moveTo>
                    <a:pt x="949833" y="99441"/>
                  </a:moveTo>
                  <a:lnTo>
                    <a:pt x="911733" y="99441"/>
                  </a:lnTo>
                  <a:lnTo>
                    <a:pt x="911733" y="124841"/>
                  </a:lnTo>
                  <a:lnTo>
                    <a:pt x="949833" y="124841"/>
                  </a:lnTo>
                  <a:lnTo>
                    <a:pt x="975233" y="112141"/>
                  </a:lnTo>
                  <a:lnTo>
                    <a:pt x="949833" y="99441"/>
                  </a:lnTo>
                  <a:close/>
                </a:path>
                <a:path w="975360" h="150494">
                  <a:moveTo>
                    <a:pt x="500252" y="99441"/>
                  </a:moveTo>
                  <a:lnTo>
                    <a:pt x="487552" y="99441"/>
                  </a:lnTo>
                  <a:lnTo>
                    <a:pt x="500252" y="112141"/>
                  </a:lnTo>
                  <a:lnTo>
                    <a:pt x="500252" y="99441"/>
                  </a:lnTo>
                  <a:close/>
                </a:path>
                <a:path w="975360" h="150494">
                  <a:moveTo>
                    <a:pt x="899033" y="99441"/>
                  </a:moveTo>
                  <a:lnTo>
                    <a:pt x="500252" y="99441"/>
                  </a:lnTo>
                  <a:lnTo>
                    <a:pt x="500252" y="112141"/>
                  </a:lnTo>
                  <a:lnTo>
                    <a:pt x="899033" y="112141"/>
                  </a:lnTo>
                  <a:lnTo>
                    <a:pt x="899033" y="99441"/>
                  </a:lnTo>
                  <a:close/>
                </a:path>
                <a:path w="975360" h="150494">
                  <a:moveTo>
                    <a:pt x="76200" y="0"/>
                  </a:moveTo>
                  <a:lnTo>
                    <a:pt x="0" y="38100"/>
                  </a:lnTo>
                  <a:lnTo>
                    <a:pt x="76200" y="76200"/>
                  </a:lnTo>
                  <a:lnTo>
                    <a:pt x="76200" y="50800"/>
                  </a:lnTo>
                  <a:lnTo>
                    <a:pt x="63500" y="50800"/>
                  </a:lnTo>
                  <a:lnTo>
                    <a:pt x="63500" y="25400"/>
                  </a:lnTo>
                  <a:lnTo>
                    <a:pt x="76200" y="25400"/>
                  </a:lnTo>
                  <a:lnTo>
                    <a:pt x="76200" y="0"/>
                  </a:lnTo>
                  <a:close/>
                </a:path>
                <a:path w="975360" h="150494">
                  <a:moveTo>
                    <a:pt x="76200" y="25400"/>
                  </a:moveTo>
                  <a:lnTo>
                    <a:pt x="63500" y="25400"/>
                  </a:lnTo>
                  <a:lnTo>
                    <a:pt x="63500" y="50800"/>
                  </a:lnTo>
                  <a:lnTo>
                    <a:pt x="76200" y="50800"/>
                  </a:lnTo>
                  <a:lnTo>
                    <a:pt x="76200" y="25400"/>
                  </a:lnTo>
                  <a:close/>
                </a:path>
                <a:path w="975360" h="150494">
                  <a:moveTo>
                    <a:pt x="500252" y="25400"/>
                  </a:moveTo>
                  <a:lnTo>
                    <a:pt x="76200" y="25400"/>
                  </a:lnTo>
                  <a:lnTo>
                    <a:pt x="76200" y="50800"/>
                  </a:lnTo>
                  <a:lnTo>
                    <a:pt x="474852" y="50800"/>
                  </a:lnTo>
                  <a:lnTo>
                    <a:pt x="474852" y="38100"/>
                  </a:lnTo>
                  <a:lnTo>
                    <a:pt x="500252" y="38100"/>
                  </a:lnTo>
                  <a:lnTo>
                    <a:pt x="500252" y="25400"/>
                  </a:lnTo>
                  <a:close/>
                </a:path>
                <a:path w="975360" h="150494">
                  <a:moveTo>
                    <a:pt x="500252" y="38100"/>
                  </a:moveTo>
                  <a:lnTo>
                    <a:pt x="474852" y="38100"/>
                  </a:lnTo>
                  <a:lnTo>
                    <a:pt x="487552" y="50800"/>
                  </a:lnTo>
                  <a:lnTo>
                    <a:pt x="500252" y="50800"/>
                  </a:lnTo>
                  <a:lnTo>
                    <a:pt x="500252" y="38100"/>
                  </a:lnTo>
                  <a:close/>
                </a:path>
              </a:pathLst>
            </a:custGeom>
            <a:solidFill>
              <a:srgbClr val="001F5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object 18"/>
            <p:cNvSpPr/>
            <p:nvPr/>
          </p:nvSpPr>
          <p:spPr>
            <a:xfrm>
              <a:off x="7752588" y="2153411"/>
              <a:ext cx="1333500" cy="379730"/>
            </a:xfrm>
            <a:custGeom>
              <a:avLst/>
              <a:gdLst/>
              <a:ahLst/>
              <a:cxnLst/>
              <a:rect l="l" t="t" r="r" b="b"/>
              <a:pathLst>
                <a:path w="1333500" h="379730">
                  <a:moveTo>
                    <a:pt x="1333500" y="0"/>
                  </a:moveTo>
                  <a:lnTo>
                    <a:pt x="0" y="0"/>
                  </a:lnTo>
                  <a:lnTo>
                    <a:pt x="0" y="379475"/>
                  </a:lnTo>
                  <a:lnTo>
                    <a:pt x="1333500" y="379475"/>
                  </a:lnTo>
                  <a:lnTo>
                    <a:pt x="1333500"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19"/>
            <p:cNvSpPr/>
            <p:nvPr/>
          </p:nvSpPr>
          <p:spPr>
            <a:xfrm>
              <a:off x="7752588" y="2153411"/>
              <a:ext cx="1333500" cy="379730"/>
            </a:xfrm>
            <a:custGeom>
              <a:avLst/>
              <a:gdLst/>
              <a:ahLst/>
              <a:cxnLst/>
              <a:rect l="l" t="t" r="r" b="b"/>
              <a:pathLst>
                <a:path w="1333500" h="379730">
                  <a:moveTo>
                    <a:pt x="0" y="379475"/>
                  </a:moveTo>
                  <a:lnTo>
                    <a:pt x="1333500" y="379475"/>
                  </a:lnTo>
                  <a:lnTo>
                    <a:pt x="1333500" y="0"/>
                  </a:lnTo>
                  <a:lnTo>
                    <a:pt x="0" y="0"/>
                  </a:lnTo>
                  <a:lnTo>
                    <a:pt x="0" y="379475"/>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0" name="object 20"/>
          <p:cNvSpPr txBox="1"/>
          <p:nvPr/>
        </p:nvSpPr>
        <p:spPr>
          <a:xfrm>
            <a:off x="4667727" y="2494240"/>
            <a:ext cx="1378267" cy="444352"/>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5"/>
              </a:spcBef>
            </a:pPr>
            <a:r>
              <a:rPr sz="1400" spc="-5">
                <a:latin typeface="Calibri"/>
                <a:cs typeface="Calibri"/>
              </a:rPr>
              <a:t>I2c</a:t>
            </a:r>
            <a:r>
              <a:rPr sz="1400" spc="-15">
                <a:latin typeface="Calibri"/>
                <a:cs typeface="Calibri"/>
              </a:rPr>
              <a:t> </a:t>
            </a:r>
            <a:r>
              <a:rPr sz="1400" spc="-10">
                <a:latin typeface="Calibri"/>
                <a:cs typeface="Calibri"/>
              </a:rPr>
              <a:t>controllers</a:t>
            </a:r>
            <a:r>
              <a:rPr sz="1400" spc="-25">
                <a:latin typeface="Calibri"/>
                <a:cs typeface="Calibri"/>
              </a:rPr>
              <a:t> </a:t>
            </a:r>
            <a:r>
              <a:rPr sz="1400" spc="-5">
                <a:latin typeface="Calibri"/>
                <a:cs typeface="Calibri"/>
              </a:rPr>
              <a:t>of</a:t>
            </a:r>
            <a:r>
              <a:rPr sz="1400" spc="-15">
                <a:latin typeface="Calibri"/>
                <a:cs typeface="Calibri"/>
              </a:rPr>
              <a:t> </a:t>
            </a:r>
            <a:r>
              <a:rPr sz="1400" spc="-5">
                <a:latin typeface="Calibri"/>
                <a:cs typeface="Calibri"/>
              </a:rPr>
              <a:t>the</a:t>
            </a:r>
            <a:r>
              <a:rPr sz="1400" spc="-10">
                <a:latin typeface="Calibri"/>
                <a:cs typeface="Calibri"/>
              </a:rPr>
              <a:t> </a:t>
            </a:r>
            <a:r>
              <a:rPr sz="1400">
                <a:latin typeface="Calibri"/>
                <a:cs typeface="Calibri"/>
              </a:rPr>
              <a:t>SOC</a:t>
            </a:r>
          </a:p>
        </p:txBody>
      </p:sp>
      <p:sp>
        <p:nvSpPr>
          <p:cNvPr id="21" name="object 21"/>
          <p:cNvSpPr txBox="1"/>
          <p:nvPr/>
        </p:nvSpPr>
        <p:spPr>
          <a:xfrm>
            <a:off x="7271196" y="2879556"/>
            <a:ext cx="990600"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240">
              <a:lnSpc>
                <a:spcPct val="100000"/>
              </a:lnSpc>
              <a:spcBef>
                <a:spcPts val="100"/>
              </a:spcBef>
            </a:pPr>
            <a:r>
              <a:rPr sz="1800" spc="-10">
                <a:solidFill>
                  <a:srgbClr val="FFFFFF"/>
                </a:solidFill>
                <a:latin typeface="Calibri"/>
                <a:cs typeface="Calibri"/>
              </a:rPr>
              <a:t>TPS65217C</a:t>
            </a:r>
            <a:endParaRPr sz="1800">
              <a:latin typeface="Calibri"/>
              <a:cs typeface="Calibri"/>
            </a:endParaRPr>
          </a:p>
        </p:txBody>
      </p:sp>
      <p:sp>
        <p:nvSpPr>
          <p:cNvPr id="22" name="object 22"/>
          <p:cNvSpPr/>
          <p:nvPr/>
        </p:nvSpPr>
        <p:spPr>
          <a:xfrm>
            <a:off x="5573079" y="2956266"/>
            <a:ext cx="3034665" cy="1010919"/>
          </a:xfrm>
          <a:custGeom>
            <a:avLst/>
            <a:gdLst/>
            <a:ahLst/>
            <a:cxnLst/>
            <a:rect l="l" t="t" r="r" b="b"/>
            <a:pathLst>
              <a:path w="4046220" h="1010919">
                <a:moveTo>
                  <a:pt x="3931919" y="896238"/>
                </a:moveTo>
                <a:lnTo>
                  <a:pt x="3931919" y="1010538"/>
                </a:lnTo>
                <a:lnTo>
                  <a:pt x="4008119" y="972438"/>
                </a:lnTo>
                <a:lnTo>
                  <a:pt x="3950969" y="972438"/>
                </a:lnTo>
                <a:lnTo>
                  <a:pt x="3950969" y="934338"/>
                </a:lnTo>
                <a:lnTo>
                  <a:pt x="4008119" y="934338"/>
                </a:lnTo>
                <a:lnTo>
                  <a:pt x="3931919" y="896238"/>
                </a:lnTo>
                <a:close/>
              </a:path>
              <a:path w="4046220" h="1010919">
                <a:moveTo>
                  <a:pt x="2004060" y="57150"/>
                </a:moveTo>
                <a:lnTo>
                  <a:pt x="2004060" y="972438"/>
                </a:lnTo>
                <a:lnTo>
                  <a:pt x="3931919" y="972438"/>
                </a:lnTo>
                <a:lnTo>
                  <a:pt x="3931919" y="953388"/>
                </a:lnTo>
                <a:lnTo>
                  <a:pt x="2042160" y="953388"/>
                </a:lnTo>
                <a:lnTo>
                  <a:pt x="2023110" y="934338"/>
                </a:lnTo>
                <a:lnTo>
                  <a:pt x="2042160" y="934338"/>
                </a:lnTo>
                <a:lnTo>
                  <a:pt x="2042160" y="76200"/>
                </a:lnTo>
                <a:lnTo>
                  <a:pt x="2023110" y="76200"/>
                </a:lnTo>
                <a:lnTo>
                  <a:pt x="2004060" y="57150"/>
                </a:lnTo>
                <a:close/>
              </a:path>
              <a:path w="4046220" h="1010919">
                <a:moveTo>
                  <a:pt x="4008119" y="934338"/>
                </a:moveTo>
                <a:lnTo>
                  <a:pt x="3950969" y="934338"/>
                </a:lnTo>
                <a:lnTo>
                  <a:pt x="3950969" y="972438"/>
                </a:lnTo>
                <a:lnTo>
                  <a:pt x="4008119" y="972438"/>
                </a:lnTo>
                <a:lnTo>
                  <a:pt x="4046219" y="953388"/>
                </a:lnTo>
                <a:lnTo>
                  <a:pt x="4008119" y="934338"/>
                </a:lnTo>
                <a:close/>
              </a:path>
              <a:path w="4046220" h="1010919">
                <a:moveTo>
                  <a:pt x="2042160" y="934338"/>
                </a:moveTo>
                <a:lnTo>
                  <a:pt x="2023110" y="934338"/>
                </a:lnTo>
                <a:lnTo>
                  <a:pt x="2042160" y="953388"/>
                </a:lnTo>
                <a:lnTo>
                  <a:pt x="2042160" y="934338"/>
                </a:lnTo>
                <a:close/>
              </a:path>
              <a:path w="4046220" h="1010919">
                <a:moveTo>
                  <a:pt x="3931919" y="934338"/>
                </a:moveTo>
                <a:lnTo>
                  <a:pt x="2042160" y="934338"/>
                </a:lnTo>
                <a:lnTo>
                  <a:pt x="2042160" y="953388"/>
                </a:lnTo>
                <a:lnTo>
                  <a:pt x="3931919" y="953388"/>
                </a:lnTo>
                <a:lnTo>
                  <a:pt x="3931919" y="934338"/>
                </a:lnTo>
                <a:close/>
              </a:path>
              <a:path w="4046220" h="1010919">
                <a:moveTo>
                  <a:pt x="114300" y="0"/>
                </a:moveTo>
                <a:lnTo>
                  <a:pt x="0" y="57150"/>
                </a:lnTo>
                <a:lnTo>
                  <a:pt x="114300" y="114300"/>
                </a:lnTo>
                <a:lnTo>
                  <a:pt x="114300" y="76200"/>
                </a:lnTo>
                <a:lnTo>
                  <a:pt x="95250" y="76200"/>
                </a:lnTo>
                <a:lnTo>
                  <a:pt x="95250" y="38100"/>
                </a:lnTo>
                <a:lnTo>
                  <a:pt x="114300" y="38100"/>
                </a:lnTo>
                <a:lnTo>
                  <a:pt x="114300" y="0"/>
                </a:lnTo>
                <a:close/>
              </a:path>
              <a:path w="4046220" h="1010919">
                <a:moveTo>
                  <a:pt x="114300" y="38100"/>
                </a:moveTo>
                <a:lnTo>
                  <a:pt x="95250" y="38100"/>
                </a:lnTo>
                <a:lnTo>
                  <a:pt x="95250" y="76200"/>
                </a:lnTo>
                <a:lnTo>
                  <a:pt x="114300" y="76200"/>
                </a:lnTo>
                <a:lnTo>
                  <a:pt x="114300" y="38100"/>
                </a:lnTo>
                <a:close/>
              </a:path>
              <a:path w="4046220" h="1010919">
                <a:moveTo>
                  <a:pt x="2042160" y="38100"/>
                </a:moveTo>
                <a:lnTo>
                  <a:pt x="114300" y="38100"/>
                </a:lnTo>
                <a:lnTo>
                  <a:pt x="114300" y="76200"/>
                </a:lnTo>
                <a:lnTo>
                  <a:pt x="2004060" y="76200"/>
                </a:lnTo>
                <a:lnTo>
                  <a:pt x="2004060" y="57150"/>
                </a:lnTo>
                <a:lnTo>
                  <a:pt x="2042160" y="57150"/>
                </a:lnTo>
                <a:lnTo>
                  <a:pt x="2042160" y="38100"/>
                </a:lnTo>
                <a:close/>
              </a:path>
              <a:path w="4046220" h="1010919">
                <a:moveTo>
                  <a:pt x="2042160" y="57150"/>
                </a:moveTo>
                <a:lnTo>
                  <a:pt x="2004060" y="57150"/>
                </a:lnTo>
                <a:lnTo>
                  <a:pt x="2023110" y="76200"/>
                </a:lnTo>
                <a:lnTo>
                  <a:pt x="2042160" y="76200"/>
                </a:lnTo>
                <a:lnTo>
                  <a:pt x="2042160" y="57150"/>
                </a:lnTo>
                <a:close/>
              </a:path>
            </a:pathLst>
          </a:custGeom>
          <a:solidFill>
            <a:srgbClr val="FFFF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object 23"/>
          <p:cNvSpPr txBox="1"/>
          <p:nvPr/>
        </p:nvSpPr>
        <p:spPr>
          <a:xfrm>
            <a:off x="7675628" y="4251666"/>
            <a:ext cx="756761" cy="623889"/>
          </a:xfrm>
          <a:prstGeom prst="rect">
            <a:avLst/>
          </a:prstGeom>
          <a:solidFill>
            <a:srgbClr val="4471C4"/>
          </a:solidFill>
          <a:ln w="12700">
            <a:solidFill>
              <a:srgbClr val="2E528F"/>
            </a:solidFill>
          </a:ln>
        </p:spPr>
        <p:txBody>
          <a:bodyPr vert="horz" wrap="square" lIns="0" tIns="6921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0335">
              <a:lnSpc>
                <a:spcPct val="100000"/>
              </a:lnSpc>
              <a:spcBef>
                <a:spcPts val="545"/>
              </a:spcBef>
            </a:pPr>
            <a:r>
              <a:rPr sz="1800" spc="-10">
                <a:solidFill>
                  <a:srgbClr val="FFFFFF"/>
                </a:solidFill>
                <a:latin typeface="Calibri"/>
                <a:cs typeface="Calibri"/>
              </a:rPr>
              <a:t>eeprom</a:t>
            </a:r>
            <a:endParaRPr sz="1800">
              <a:latin typeface="Calibri"/>
              <a:cs typeface="Calibri"/>
            </a:endParaRPr>
          </a:p>
        </p:txBody>
      </p:sp>
      <p:sp>
        <p:nvSpPr>
          <p:cNvPr id="24" name="object 24"/>
          <p:cNvSpPr/>
          <p:nvPr/>
        </p:nvSpPr>
        <p:spPr>
          <a:xfrm>
            <a:off x="7641338" y="3222964"/>
            <a:ext cx="385286" cy="1028700"/>
          </a:xfrm>
          <a:custGeom>
            <a:avLst/>
            <a:gdLst/>
            <a:ahLst/>
            <a:cxnLst/>
            <a:rect l="l" t="t" r="r" b="b"/>
            <a:pathLst>
              <a:path w="513715" h="1028700">
                <a:moveTo>
                  <a:pt x="76200" y="76200"/>
                </a:moveTo>
                <a:lnTo>
                  <a:pt x="69850" y="63500"/>
                </a:lnTo>
                <a:lnTo>
                  <a:pt x="38100" y="0"/>
                </a:lnTo>
                <a:lnTo>
                  <a:pt x="0" y="76200"/>
                </a:lnTo>
                <a:lnTo>
                  <a:pt x="31750" y="76200"/>
                </a:lnTo>
                <a:lnTo>
                  <a:pt x="31750" y="568706"/>
                </a:lnTo>
                <a:lnTo>
                  <a:pt x="0" y="568706"/>
                </a:lnTo>
                <a:lnTo>
                  <a:pt x="38100" y="644906"/>
                </a:lnTo>
                <a:lnTo>
                  <a:pt x="69850" y="581406"/>
                </a:lnTo>
                <a:lnTo>
                  <a:pt x="76200" y="568706"/>
                </a:lnTo>
                <a:lnTo>
                  <a:pt x="44450" y="568706"/>
                </a:lnTo>
                <a:lnTo>
                  <a:pt x="44450" y="76200"/>
                </a:lnTo>
                <a:lnTo>
                  <a:pt x="76200" y="76200"/>
                </a:lnTo>
                <a:close/>
              </a:path>
              <a:path w="513715" h="1028700">
                <a:moveTo>
                  <a:pt x="513588" y="762000"/>
                </a:moveTo>
                <a:lnTo>
                  <a:pt x="507238" y="749300"/>
                </a:lnTo>
                <a:lnTo>
                  <a:pt x="475488" y="685800"/>
                </a:lnTo>
                <a:lnTo>
                  <a:pt x="437388" y="762000"/>
                </a:lnTo>
                <a:lnTo>
                  <a:pt x="469138" y="762000"/>
                </a:lnTo>
                <a:lnTo>
                  <a:pt x="469138" y="952119"/>
                </a:lnTo>
                <a:lnTo>
                  <a:pt x="437388" y="952119"/>
                </a:lnTo>
                <a:lnTo>
                  <a:pt x="475488" y="1028319"/>
                </a:lnTo>
                <a:lnTo>
                  <a:pt x="507238" y="964819"/>
                </a:lnTo>
                <a:lnTo>
                  <a:pt x="513588" y="952119"/>
                </a:lnTo>
                <a:lnTo>
                  <a:pt x="481838" y="952119"/>
                </a:lnTo>
                <a:lnTo>
                  <a:pt x="481838" y="762000"/>
                </a:lnTo>
                <a:lnTo>
                  <a:pt x="513588" y="762000"/>
                </a:lnTo>
                <a:close/>
              </a:path>
            </a:pathLst>
          </a:custGeom>
          <a:solidFill>
            <a:srgbClr val="FFFF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object 25"/>
          <p:cNvSpPr txBox="1"/>
          <p:nvPr/>
        </p:nvSpPr>
        <p:spPr>
          <a:xfrm>
            <a:off x="6438425" y="2688422"/>
            <a:ext cx="517684"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800">
                <a:solidFill>
                  <a:srgbClr val="F1F1F1"/>
                </a:solidFill>
                <a:latin typeface="Calibri"/>
                <a:cs typeface="Calibri"/>
              </a:rPr>
              <a:t>I2C</a:t>
            </a:r>
            <a:r>
              <a:rPr sz="1800" spc="-75">
                <a:solidFill>
                  <a:srgbClr val="F1F1F1"/>
                </a:solidFill>
                <a:latin typeface="Calibri"/>
                <a:cs typeface="Calibri"/>
              </a:rPr>
              <a:t> </a:t>
            </a:r>
            <a:r>
              <a:rPr sz="1800" spc="-5">
                <a:solidFill>
                  <a:srgbClr val="F1F1F1"/>
                </a:solidFill>
                <a:latin typeface="Calibri"/>
                <a:cs typeface="Calibri"/>
              </a:rPr>
              <a:t>bus</a:t>
            </a:r>
            <a:endParaRPr sz="1800">
              <a:latin typeface="Calibri"/>
              <a:cs typeface="Calibri"/>
            </a:endParaRPr>
          </a:p>
        </p:txBody>
      </p:sp>
      <p:sp>
        <p:nvSpPr>
          <p:cNvPr id="26" name="object 26"/>
          <p:cNvSpPr txBox="1"/>
          <p:nvPr/>
        </p:nvSpPr>
        <p:spPr>
          <a:xfrm>
            <a:off x="7412070" y="2587585"/>
            <a:ext cx="717708" cy="382156"/>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200">
                <a:solidFill>
                  <a:srgbClr val="F1F1F1"/>
                </a:solidFill>
                <a:latin typeface="Calibri"/>
                <a:cs typeface="Calibri"/>
              </a:rPr>
              <a:t>I2c</a:t>
            </a:r>
            <a:r>
              <a:rPr sz="1200" spc="-20">
                <a:solidFill>
                  <a:srgbClr val="F1F1F1"/>
                </a:solidFill>
                <a:latin typeface="Calibri"/>
                <a:cs typeface="Calibri"/>
              </a:rPr>
              <a:t> </a:t>
            </a:r>
            <a:r>
              <a:rPr sz="1200">
                <a:solidFill>
                  <a:srgbClr val="F1F1F1"/>
                </a:solidFill>
                <a:latin typeface="Calibri"/>
                <a:cs typeface="Calibri"/>
              </a:rPr>
              <a:t>addr</a:t>
            </a:r>
            <a:r>
              <a:rPr sz="1200" spc="-60">
                <a:solidFill>
                  <a:srgbClr val="F1F1F1"/>
                </a:solidFill>
                <a:latin typeface="Calibri"/>
                <a:cs typeface="Calibri"/>
              </a:rPr>
              <a:t> </a:t>
            </a:r>
            <a:r>
              <a:rPr sz="1200">
                <a:solidFill>
                  <a:srgbClr val="F1F1F1"/>
                </a:solidFill>
                <a:latin typeface="Calibri"/>
                <a:cs typeface="Calibri"/>
              </a:rPr>
              <a:t>=</a:t>
            </a:r>
            <a:r>
              <a:rPr sz="1200" spc="-20">
                <a:solidFill>
                  <a:srgbClr val="F1F1F1"/>
                </a:solidFill>
                <a:latin typeface="Calibri"/>
                <a:cs typeface="Calibri"/>
              </a:rPr>
              <a:t> </a:t>
            </a:r>
            <a:r>
              <a:rPr sz="1200">
                <a:solidFill>
                  <a:srgbClr val="F1F1F1"/>
                </a:solidFill>
                <a:latin typeface="Calibri"/>
                <a:cs typeface="Calibri"/>
              </a:rPr>
              <a:t>0x24</a:t>
            </a:r>
            <a:endParaRPr sz="1200">
              <a:latin typeface="Calibri"/>
              <a:cs typeface="Calibri"/>
            </a:endParaRPr>
          </a:p>
        </p:txBody>
      </p:sp>
      <p:sp>
        <p:nvSpPr>
          <p:cNvPr id="27" name="object 27"/>
          <p:cNvSpPr txBox="1"/>
          <p:nvPr/>
        </p:nvSpPr>
        <p:spPr>
          <a:xfrm>
            <a:off x="8323517" y="2880827"/>
            <a:ext cx="717233" cy="4283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5080">
              <a:lnSpc>
                <a:spcPct val="100000"/>
              </a:lnSpc>
              <a:spcBef>
                <a:spcPts val="100"/>
              </a:spcBef>
            </a:pPr>
            <a:r>
              <a:rPr sz="900">
                <a:solidFill>
                  <a:srgbClr val="FFFFFF"/>
                </a:solidFill>
                <a:latin typeface="Calibri"/>
                <a:cs typeface="Calibri"/>
              </a:rPr>
              <a:t>P</a:t>
            </a:r>
            <a:r>
              <a:rPr sz="900" spc="5">
                <a:solidFill>
                  <a:srgbClr val="FFFFFF"/>
                </a:solidFill>
                <a:latin typeface="Calibri"/>
                <a:cs typeface="Calibri"/>
              </a:rPr>
              <a:t>o</a:t>
            </a:r>
            <a:r>
              <a:rPr sz="900">
                <a:solidFill>
                  <a:srgbClr val="FFFFFF"/>
                </a:solidFill>
                <a:latin typeface="Calibri"/>
                <a:cs typeface="Calibri"/>
              </a:rPr>
              <a:t>w</a:t>
            </a:r>
            <a:r>
              <a:rPr sz="900" spc="-5">
                <a:solidFill>
                  <a:srgbClr val="FFFFFF"/>
                </a:solidFill>
                <a:latin typeface="Calibri"/>
                <a:cs typeface="Calibri"/>
              </a:rPr>
              <a:t>e</a:t>
            </a:r>
            <a:r>
              <a:rPr sz="900">
                <a:solidFill>
                  <a:srgbClr val="FFFFFF"/>
                </a:solidFill>
                <a:latin typeface="Calibri"/>
                <a:cs typeface="Calibri"/>
              </a:rPr>
              <a:t>r</a:t>
            </a:r>
            <a:r>
              <a:rPr sz="900" spc="-25">
                <a:solidFill>
                  <a:srgbClr val="FFFFFF"/>
                </a:solidFill>
                <a:latin typeface="Calibri"/>
                <a:cs typeface="Calibri"/>
              </a:rPr>
              <a:t> </a:t>
            </a:r>
            <a:r>
              <a:rPr sz="900">
                <a:solidFill>
                  <a:srgbClr val="FFFFFF"/>
                </a:solidFill>
                <a:latin typeface="Calibri"/>
                <a:cs typeface="Calibri"/>
              </a:rPr>
              <a:t>Ma</a:t>
            </a:r>
            <a:r>
              <a:rPr sz="900" spc="-10">
                <a:solidFill>
                  <a:srgbClr val="FFFFFF"/>
                </a:solidFill>
                <a:latin typeface="Calibri"/>
                <a:cs typeface="Calibri"/>
              </a:rPr>
              <a:t>n</a:t>
            </a:r>
            <a:r>
              <a:rPr sz="900">
                <a:solidFill>
                  <a:srgbClr val="FFFFFF"/>
                </a:solidFill>
                <a:latin typeface="Calibri"/>
                <a:cs typeface="Calibri"/>
              </a:rPr>
              <a:t>a</a:t>
            </a:r>
            <a:r>
              <a:rPr sz="900" spc="-5">
                <a:solidFill>
                  <a:srgbClr val="FFFFFF"/>
                </a:solidFill>
                <a:latin typeface="Calibri"/>
                <a:cs typeface="Calibri"/>
              </a:rPr>
              <a:t>ge</a:t>
            </a:r>
            <a:r>
              <a:rPr sz="900">
                <a:solidFill>
                  <a:srgbClr val="FFFFFF"/>
                </a:solidFill>
                <a:latin typeface="Calibri"/>
                <a:cs typeface="Calibri"/>
              </a:rPr>
              <a:t>m</a:t>
            </a:r>
            <a:r>
              <a:rPr sz="900" spc="-5">
                <a:solidFill>
                  <a:srgbClr val="FFFFFF"/>
                </a:solidFill>
                <a:latin typeface="Calibri"/>
                <a:cs typeface="Calibri"/>
              </a:rPr>
              <a:t>en</a:t>
            </a:r>
            <a:r>
              <a:rPr sz="900">
                <a:solidFill>
                  <a:srgbClr val="FFFFFF"/>
                </a:solidFill>
                <a:latin typeface="Calibri"/>
                <a:cs typeface="Calibri"/>
              </a:rPr>
              <a:t>t  IC</a:t>
            </a:r>
            <a:r>
              <a:rPr sz="900" spc="-15">
                <a:solidFill>
                  <a:srgbClr val="FFFFFF"/>
                </a:solidFill>
                <a:latin typeface="Calibri"/>
                <a:cs typeface="Calibri"/>
              </a:rPr>
              <a:t> </a:t>
            </a:r>
            <a:r>
              <a:rPr sz="900">
                <a:solidFill>
                  <a:srgbClr val="FFFFFF"/>
                </a:solidFill>
                <a:latin typeface="Calibri"/>
                <a:cs typeface="Calibri"/>
              </a:rPr>
              <a:t>(PMIC)</a:t>
            </a:r>
            <a:endParaRPr sz="900">
              <a:latin typeface="Calibri"/>
              <a:cs typeface="Calibri"/>
            </a:endParaRPr>
          </a:p>
        </p:txBody>
      </p:sp>
      <p:sp>
        <p:nvSpPr>
          <p:cNvPr id="28" name="object 28"/>
          <p:cNvSpPr txBox="1"/>
          <p:nvPr/>
        </p:nvSpPr>
        <p:spPr>
          <a:xfrm>
            <a:off x="7435406" y="4629495"/>
            <a:ext cx="1397794" cy="1001556"/>
          </a:xfrm>
          <a:prstGeom prst="rect">
            <a:avLst/>
          </a:prstGeom>
        </p:spPr>
        <p:txBody>
          <a:bodyPr vert="horz" wrap="square" lIns="0" tIns="9271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57785" algn="ctr">
              <a:lnSpc>
                <a:spcPct val="100000"/>
              </a:lnSpc>
              <a:spcBef>
                <a:spcPts val="730"/>
              </a:spcBef>
            </a:pPr>
            <a:r>
              <a:rPr sz="1200">
                <a:solidFill>
                  <a:srgbClr val="F1F1F1"/>
                </a:solidFill>
                <a:latin typeface="Calibri"/>
                <a:cs typeface="Calibri"/>
              </a:rPr>
              <a:t>I2c</a:t>
            </a:r>
            <a:r>
              <a:rPr sz="1200" spc="-15">
                <a:solidFill>
                  <a:srgbClr val="F1F1F1"/>
                </a:solidFill>
                <a:latin typeface="Calibri"/>
                <a:cs typeface="Calibri"/>
              </a:rPr>
              <a:t> </a:t>
            </a:r>
            <a:r>
              <a:rPr sz="1200">
                <a:solidFill>
                  <a:srgbClr val="F1F1F1"/>
                </a:solidFill>
                <a:latin typeface="Calibri"/>
                <a:cs typeface="Calibri"/>
              </a:rPr>
              <a:t>addr</a:t>
            </a:r>
            <a:r>
              <a:rPr sz="1200" spc="-50">
                <a:solidFill>
                  <a:srgbClr val="F1F1F1"/>
                </a:solidFill>
                <a:latin typeface="Calibri"/>
                <a:cs typeface="Calibri"/>
              </a:rPr>
              <a:t> </a:t>
            </a:r>
            <a:r>
              <a:rPr sz="1200">
                <a:solidFill>
                  <a:srgbClr val="F1F1F1"/>
                </a:solidFill>
                <a:latin typeface="Calibri"/>
                <a:cs typeface="Calibri"/>
              </a:rPr>
              <a:t>=</a:t>
            </a:r>
            <a:r>
              <a:rPr sz="1200" spc="-15">
                <a:solidFill>
                  <a:srgbClr val="F1F1F1"/>
                </a:solidFill>
                <a:latin typeface="Calibri"/>
                <a:cs typeface="Calibri"/>
              </a:rPr>
              <a:t> </a:t>
            </a:r>
            <a:r>
              <a:rPr sz="1200">
                <a:solidFill>
                  <a:srgbClr val="F1F1F1"/>
                </a:solidFill>
                <a:latin typeface="Calibri"/>
                <a:cs typeface="Calibri"/>
              </a:rPr>
              <a:t>0x50</a:t>
            </a:r>
            <a:endParaRPr sz="1200">
              <a:latin typeface="Calibri"/>
              <a:cs typeface="Calibri"/>
            </a:endParaRPr>
          </a:p>
          <a:p>
            <a:pPr marR="5080" algn="ctr">
              <a:lnSpc>
                <a:spcPct val="100000"/>
              </a:lnSpc>
              <a:spcBef>
                <a:spcPts val="565"/>
              </a:spcBef>
            </a:pPr>
            <a:r>
              <a:rPr sz="1050">
                <a:solidFill>
                  <a:srgbClr val="FFFFFF"/>
                </a:solidFill>
                <a:latin typeface="Calibri"/>
                <a:cs typeface="Calibri"/>
              </a:rPr>
              <a:t>32KB</a:t>
            </a:r>
            <a:r>
              <a:rPr sz="1050" spc="-20">
                <a:solidFill>
                  <a:srgbClr val="FFFFFF"/>
                </a:solidFill>
                <a:latin typeface="Calibri"/>
                <a:cs typeface="Calibri"/>
              </a:rPr>
              <a:t> </a:t>
            </a:r>
            <a:r>
              <a:rPr sz="1050">
                <a:solidFill>
                  <a:srgbClr val="FFFFFF"/>
                </a:solidFill>
                <a:latin typeface="Calibri"/>
                <a:cs typeface="Calibri"/>
              </a:rPr>
              <a:t>EEPROM</a:t>
            </a:r>
            <a:r>
              <a:rPr sz="1050" spc="-20">
                <a:solidFill>
                  <a:srgbClr val="FFFFFF"/>
                </a:solidFill>
                <a:latin typeface="Calibri"/>
                <a:cs typeface="Calibri"/>
              </a:rPr>
              <a:t> </a:t>
            </a:r>
            <a:r>
              <a:rPr sz="1050">
                <a:solidFill>
                  <a:srgbClr val="FFFFFF"/>
                </a:solidFill>
                <a:latin typeface="Calibri"/>
                <a:cs typeface="Calibri"/>
              </a:rPr>
              <a:t>is</a:t>
            </a:r>
            <a:r>
              <a:rPr sz="1050" spc="-15">
                <a:solidFill>
                  <a:srgbClr val="FFFFFF"/>
                </a:solidFill>
                <a:latin typeface="Calibri"/>
                <a:cs typeface="Calibri"/>
              </a:rPr>
              <a:t> </a:t>
            </a:r>
            <a:r>
              <a:rPr sz="1050" spc="-5">
                <a:solidFill>
                  <a:srgbClr val="FFFFFF"/>
                </a:solidFill>
                <a:latin typeface="Calibri"/>
                <a:cs typeface="Calibri"/>
              </a:rPr>
              <a:t>provided</a:t>
            </a:r>
            <a:r>
              <a:rPr sz="1050" spc="-35">
                <a:solidFill>
                  <a:srgbClr val="FFFFFF"/>
                </a:solidFill>
                <a:latin typeface="Calibri"/>
                <a:cs typeface="Calibri"/>
              </a:rPr>
              <a:t> </a:t>
            </a:r>
            <a:r>
              <a:rPr sz="1050">
                <a:solidFill>
                  <a:srgbClr val="FFFFFF"/>
                </a:solidFill>
                <a:latin typeface="Calibri"/>
                <a:cs typeface="Calibri"/>
              </a:rPr>
              <a:t>on</a:t>
            </a:r>
            <a:r>
              <a:rPr sz="1050" spc="-20">
                <a:solidFill>
                  <a:srgbClr val="FFFFFF"/>
                </a:solidFill>
                <a:latin typeface="Calibri"/>
                <a:cs typeface="Calibri"/>
              </a:rPr>
              <a:t> </a:t>
            </a:r>
            <a:r>
              <a:rPr sz="1050">
                <a:solidFill>
                  <a:srgbClr val="FFFFFF"/>
                </a:solidFill>
                <a:latin typeface="Calibri"/>
                <a:cs typeface="Calibri"/>
              </a:rPr>
              <a:t>I2C0 </a:t>
            </a:r>
            <a:r>
              <a:rPr sz="1050" spc="-220">
                <a:solidFill>
                  <a:srgbClr val="FFFFFF"/>
                </a:solidFill>
                <a:latin typeface="Calibri"/>
                <a:cs typeface="Calibri"/>
              </a:rPr>
              <a:t> </a:t>
            </a:r>
            <a:r>
              <a:rPr sz="1050" spc="-5">
                <a:solidFill>
                  <a:srgbClr val="FFFFFF"/>
                </a:solidFill>
                <a:latin typeface="Calibri"/>
                <a:cs typeface="Calibri"/>
              </a:rPr>
              <a:t>that</a:t>
            </a:r>
            <a:r>
              <a:rPr sz="1050" spc="-10">
                <a:solidFill>
                  <a:srgbClr val="FFFFFF"/>
                </a:solidFill>
                <a:latin typeface="Calibri"/>
                <a:cs typeface="Calibri"/>
              </a:rPr>
              <a:t> </a:t>
            </a:r>
            <a:r>
              <a:rPr sz="1050" spc="-5">
                <a:solidFill>
                  <a:srgbClr val="FFFFFF"/>
                </a:solidFill>
                <a:latin typeface="Calibri"/>
                <a:cs typeface="Calibri"/>
              </a:rPr>
              <a:t>holds</a:t>
            </a:r>
            <a:r>
              <a:rPr sz="1050" spc="-15">
                <a:solidFill>
                  <a:srgbClr val="FFFFFF"/>
                </a:solidFill>
                <a:latin typeface="Calibri"/>
                <a:cs typeface="Calibri"/>
              </a:rPr>
              <a:t> </a:t>
            </a:r>
            <a:r>
              <a:rPr sz="1050" spc="-5">
                <a:solidFill>
                  <a:srgbClr val="FFFFFF"/>
                </a:solidFill>
                <a:latin typeface="Calibri"/>
                <a:cs typeface="Calibri"/>
              </a:rPr>
              <a:t>the</a:t>
            </a:r>
            <a:r>
              <a:rPr sz="1050">
                <a:solidFill>
                  <a:srgbClr val="FFFFFF"/>
                </a:solidFill>
                <a:latin typeface="Calibri"/>
                <a:cs typeface="Calibri"/>
              </a:rPr>
              <a:t> </a:t>
            </a:r>
            <a:r>
              <a:rPr sz="1050" spc="-5">
                <a:solidFill>
                  <a:srgbClr val="FFFFFF"/>
                </a:solidFill>
                <a:latin typeface="Calibri"/>
                <a:cs typeface="Calibri"/>
              </a:rPr>
              <a:t>board</a:t>
            </a:r>
            <a:r>
              <a:rPr sz="1050" spc="-25">
                <a:solidFill>
                  <a:srgbClr val="FFFFFF"/>
                </a:solidFill>
                <a:latin typeface="Calibri"/>
                <a:cs typeface="Calibri"/>
              </a:rPr>
              <a:t> </a:t>
            </a:r>
            <a:r>
              <a:rPr sz="1050" spc="-5">
                <a:solidFill>
                  <a:srgbClr val="FFFFFF"/>
                </a:solidFill>
                <a:latin typeface="Calibri"/>
                <a:cs typeface="Calibri"/>
              </a:rPr>
              <a:t>information</a:t>
            </a:r>
            <a:endParaRPr sz="1050">
              <a:latin typeface="Calibri"/>
              <a:cs typeface="Calibri"/>
            </a:endParaRPr>
          </a:p>
        </p:txBody>
      </p:sp>
      <p:sp>
        <p:nvSpPr>
          <p:cNvPr id="29" name="object 29"/>
          <p:cNvSpPr txBox="1"/>
          <p:nvPr/>
        </p:nvSpPr>
        <p:spPr>
          <a:xfrm>
            <a:off x="5084732" y="5770711"/>
            <a:ext cx="1719263" cy="538609"/>
          </a:xfrm>
          <a:prstGeom prst="rect">
            <a:avLst/>
          </a:prstGeom>
          <a:solidFill>
            <a:srgbClr val="FFFF00"/>
          </a:solid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100"/>
              </a:lnSpc>
            </a:pPr>
            <a:r>
              <a:rPr sz="1800">
                <a:latin typeface="Calibri"/>
                <a:cs typeface="Calibri"/>
              </a:rPr>
              <a:t>Beagle</a:t>
            </a:r>
            <a:r>
              <a:rPr sz="1800" spc="-10">
                <a:latin typeface="Calibri"/>
                <a:cs typeface="Calibri"/>
              </a:rPr>
              <a:t> </a:t>
            </a:r>
            <a:r>
              <a:rPr sz="1800" spc="-5">
                <a:latin typeface="Calibri"/>
                <a:cs typeface="Calibri"/>
              </a:rPr>
              <a:t>Bone Black</a:t>
            </a:r>
            <a:r>
              <a:rPr sz="1800" spc="-15">
                <a:latin typeface="Calibri"/>
                <a:cs typeface="Calibri"/>
              </a:rPr>
              <a:t> </a:t>
            </a:r>
            <a:r>
              <a:rPr sz="1800" spc="-10">
                <a:latin typeface="Calibri"/>
                <a:cs typeface="Calibri"/>
              </a:rPr>
              <a:t>board</a:t>
            </a:r>
            <a:endParaRPr sz="1800">
              <a:latin typeface="Calibri"/>
              <a:cs typeface="Calibri"/>
            </a:endParaRPr>
          </a:p>
        </p:txBody>
      </p:sp>
      <p:sp>
        <p:nvSpPr>
          <p:cNvPr id="30" name="object 30"/>
          <p:cNvSpPr txBox="1"/>
          <p:nvPr/>
        </p:nvSpPr>
        <p:spPr>
          <a:xfrm>
            <a:off x="3091625" y="3921465"/>
            <a:ext cx="899160" cy="538609"/>
          </a:xfrm>
          <a:prstGeom prst="rect">
            <a:avLst/>
          </a:prstGeom>
          <a:solidFill>
            <a:srgbClr val="FFFF00"/>
          </a:solid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95"/>
              </a:lnSpc>
            </a:pPr>
            <a:r>
              <a:rPr sz="1800">
                <a:latin typeface="Calibri"/>
                <a:cs typeface="Calibri"/>
              </a:rPr>
              <a:t>AM33xx</a:t>
            </a:r>
            <a:r>
              <a:rPr sz="1800" spc="-70">
                <a:latin typeface="Calibri"/>
                <a:cs typeface="Calibri"/>
              </a:rPr>
              <a:t> </a:t>
            </a:r>
            <a:r>
              <a:rPr sz="1800" spc="-5">
                <a:latin typeface="Calibri"/>
                <a:cs typeface="Calibri"/>
              </a:rPr>
              <a:t>SOC</a:t>
            </a:r>
            <a:endParaRPr sz="1800">
              <a:latin typeface="Calibri"/>
              <a:cs typeface="Calibri"/>
            </a:endParaRPr>
          </a:p>
        </p:txBody>
      </p:sp>
      <p:sp>
        <p:nvSpPr>
          <p:cNvPr id="31" name="object 31"/>
          <p:cNvSpPr txBox="1">
            <a:spLocks noGrp="1"/>
          </p:cNvSpPr>
          <p:nvPr>
            <p:ph type="title"/>
          </p:nvPr>
        </p:nvSpPr>
        <p:spPr>
          <a:xfrm>
            <a:off x="581192" y="1272886"/>
            <a:ext cx="11029616" cy="443070"/>
          </a:xfrm>
          <a:prstGeom prst="rect">
            <a:avLst/>
          </a:prstGeom>
        </p:spPr>
        <p:txBody>
          <a:bodyPr vert="horz" wrap="square" lIns="0" tIns="12065" rIns="0" bIns="0" rtlCol="0">
            <a:spAutoFit/>
          </a:bodyPr>
          <a:lstStyle/>
          <a:p>
            <a:pPr marL="12700">
              <a:lnSpc>
                <a:spcPct val="100000"/>
              </a:lnSpc>
              <a:spcBef>
                <a:spcPts val="95"/>
              </a:spcBef>
            </a:pPr>
            <a:r>
              <a:rPr sz="2800" spc="-25" dirty="0">
                <a:latin typeface="Times New Roman" panose="02020603050405020304" pitchFamily="18" charset="0"/>
                <a:cs typeface="Times New Roman" panose="02020603050405020304" pitchFamily="18" charset="0"/>
              </a:rPr>
              <a:t>Parent</a:t>
            </a:r>
            <a:r>
              <a:rPr sz="2800" spc="-1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and</a:t>
            </a:r>
            <a:r>
              <a:rPr sz="280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child </a:t>
            </a:r>
            <a:r>
              <a:rPr sz="2800" spc="-10" dirty="0">
                <a:latin typeface="Times New Roman" panose="02020603050405020304" pitchFamily="18" charset="0"/>
                <a:cs typeface="Times New Roman" panose="02020603050405020304" pitchFamily="18" charset="0"/>
              </a:rPr>
              <a:t>nodes</a:t>
            </a:r>
            <a:endParaRPr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47743" y="2060402"/>
            <a:ext cx="637223" cy="525145"/>
            <a:chOff x="540766" y="1587753"/>
            <a:chExt cx="849630" cy="525145"/>
          </a:xfrm>
        </p:grpSpPr>
        <p:sp>
          <p:nvSpPr>
            <p:cNvPr id="5" name="object 5"/>
            <p:cNvSpPr/>
            <p:nvPr/>
          </p:nvSpPr>
          <p:spPr>
            <a:xfrm>
              <a:off x="547116" y="1594103"/>
              <a:ext cx="836930" cy="512445"/>
            </a:xfrm>
            <a:custGeom>
              <a:avLst/>
              <a:gdLst/>
              <a:ahLst/>
              <a:cxnLst/>
              <a:rect l="l" t="t" r="r" b="b"/>
              <a:pathLst>
                <a:path w="836930" h="512444">
                  <a:moveTo>
                    <a:pt x="836676" y="0"/>
                  </a:moveTo>
                  <a:lnTo>
                    <a:pt x="0" y="0"/>
                  </a:lnTo>
                  <a:lnTo>
                    <a:pt x="0" y="512063"/>
                  </a:lnTo>
                  <a:lnTo>
                    <a:pt x="836676" y="512063"/>
                  </a:lnTo>
                  <a:lnTo>
                    <a:pt x="836676"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547116" y="1594103"/>
              <a:ext cx="836930" cy="512445"/>
            </a:xfrm>
            <a:custGeom>
              <a:avLst/>
              <a:gdLst/>
              <a:ahLst/>
              <a:cxnLst/>
              <a:rect l="l" t="t" r="r" b="b"/>
              <a:pathLst>
                <a:path w="836930" h="512444">
                  <a:moveTo>
                    <a:pt x="0" y="512063"/>
                  </a:moveTo>
                  <a:lnTo>
                    <a:pt x="836676" y="512063"/>
                  </a:lnTo>
                  <a:lnTo>
                    <a:pt x="836676" y="0"/>
                  </a:lnTo>
                  <a:lnTo>
                    <a:pt x="0" y="0"/>
                  </a:lnTo>
                  <a:lnTo>
                    <a:pt x="0" y="512063"/>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7" name="object 7"/>
          <p:cNvSpPr txBox="1"/>
          <p:nvPr/>
        </p:nvSpPr>
        <p:spPr>
          <a:xfrm>
            <a:off x="2325899" y="2211531"/>
            <a:ext cx="289560" cy="410369"/>
          </a:xfrm>
          <a:prstGeom prst="rect">
            <a:avLst/>
          </a:prstGeom>
          <a:solidFill>
            <a:srgbClr val="FFFF00"/>
          </a:solid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625"/>
              </a:lnSpc>
            </a:pPr>
            <a:r>
              <a:rPr sz="1400" spc="-10">
                <a:solidFill>
                  <a:srgbClr val="FF0000"/>
                </a:solidFill>
                <a:latin typeface="Calibri"/>
                <a:cs typeface="Calibri"/>
              </a:rPr>
              <a:t>I2</a:t>
            </a:r>
            <a:r>
              <a:rPr sz="1400" spc="-5">
                <a:solidFill>
                  <a:srgbClr val="FF0000"/>
                </a:solidFill>
                <a:latin typeface="Calibri"/>
                <a:cs typeface="Calibri"/>
              </a:rPr>
              <a:t>C</a:t>
            </a:r>
            <a:r>
              <a:rPr sz="1400">
                <a:solidFill>
                  <a:srgbClr val="FF0000"/>
                </a:solidFill>
                <a:latin typeface="Calibri"/>
                <a:cs typeface="Calibri"/>
              </a:rPr>
              <a:t>-0</a:t>
            </a:r>
            <a:endParaRPr sz="1400">
              <a:latin typeface="Calibri"/>
              <a:cs typeface="Calibri"/>
            </a:endParaRPr>
          </a:p>
        </p:txBody>
      </p:sp>
      <p:grpSp>
        <p:nvGrpSpPr>
          <p:cNvPr id="8" name="object 8"/>
          <p:cNvGrpSpPr/>
          <p:nvPr/>
        </p:nvGrpSpPr>
        <p:grpSpPr>
          <a:xfrm>
            <a:off x="4455460" y="2185370"/>
            <a:ext cx="1002030" cy="436880"/>
            <a:chOff x="3617721" y="1712722"/>
            <a:chExt cx="1336040" cy="436880"/>
          </a:xfrm>
        </p:grpSpPr>
        <p:sp>
          <p:nvSpPr>
            <p:cNvPr id="9" name="object 9"/>
            <p:cNvSpPr/>
            <p:nvPr/>
          </p:nvSpPr>
          <p:spPr>
            <a:xfrm>
              <a:off x="3624071" y="1719072"/>
              <a:ext cx="1323340" cy="424180"/>
            </a:xfrm>
            <a:custGeom>
              <a:avLst/>
              <a:gdLst/>
              <a:ahLst/>
              <a:cxnLst/>
              <a:rect l="l" t="t" r="r" b="b"/>
              <a:pathLst>
                <a:path w="1323339" h="424180">
                  <a:moveTo>
                    <a:pt x="1322831" y="0"/>
                  </a:moveTo>
                  <a:lnTo>
                    <a:pt x="0" y="0"/>
                  </a:lnTo>
                  <a:lnTo>
                    <a:pt x="0" y="423672"/>
                  </a:lnTo>
                  <a:lnTo>
                    <a:pt x="1322831" y="423672"/>
                  </a:lnTo>
                  <a:lnTo>
                    <a:pt x="1322831"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3624071" y="1719072"/>
              <a:ext cx="1323340" cy="424180"/>
            </a:xfrm>
            <a:custGeom>
              <a:avLst/>
              <a:gdLst/>
              <a:ahLst/>
              <a:cxnLst/>
              <a:rect l="l" t="t" r="r" b="b"/>
              <a:pathLst>
                <a:path w="1323339" h="424180">
                  <a:moveTo>
                    <a:pt x="0" y="423672"/>
                  </a:moveTo>
                  <a:lnTo>
                    <a:pt x="1322831" y="423672"/>
                  </a:lnTo>
                  <a:lnTo>
                    <a:pt x="1322831" y="0"/>
                  </a:lnTo>
                  <a:lnTo>
                    <a:pt x="0" y="0"/>
                  </a:lnTo>
                  <a:lnTo>
                    <a:pt x="0" y="423672"/>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3767708" y="1788287"/>
              <a:ext cx="1035050" cy="280670"/>
            </a:xfrm>
            <a:custGeom>
              <a:avLst/>
              <a:gdLst/>
              <a:ahLst/>
              <a:cxnLst/>
              <a:rect l="l" t="t" r="r" b="b"/>
              <a:pathLst>
                <a:path w="1035050" h="280669">
                  <a:moveTo>
                    <a:pt x="1034796" y="0"/>
                  </a:moveTo>
                  <a:lnTo>
                    <a:pt x="0" y="0"/>
                  </a:lnTo>
                  <a:lnTo>
                    <a:pt x="0" y="280415"/>
                  </a:lnTo>
                  <a:lnTo>
                    <a:pt x="1034796" y="280415"/>
                  </a:lnTo>
                  <a:lnTo>
                    <a:pt x="1034796" y="0"/>
                  </a:lnTo>
                  <a:close/>
                </a:path>
              </a:pathLst>
            </a:custGeom>
            <a:solidFill>
              <a:srgbClr val="FFFF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2" name="object 12"/>
          <p:cNvSpPr txBox="1"/>
          <p:nvPr/>
        </p:nvSpPr>
        <p:spPr>
          <a:xfrm>
            <a:off x="4558807" y="2239726"/>
            <a:ext cx="794861"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10">
                <a:solidFill>
                  <a:srgbClr val="FF0000"/>
                </a:solidFill>
                <a:latin typeface="Calibri"/>
                <a:cs typeface="Calibri"/>
              </a:rPr>
              <a:t>TPS65217C</a:t>
            </a:r>
            <a:endParaRPr sz="1800">
              <a:latin typeface="Calibri"/>
              <a:cs typeface="Calibri"/>
            </a:endParaRPr>
          </a:p>
        </p:txBody>
      </p:sp>
      <p:grpSp>
        <p:nvGrpSpPr>
          <p:cNvPr id="13" name="object 13"/>
          <p:cNvGrpSpPr/>
          <p:nvPr/>
        </p:nvGrpSpPr>
        <p:grpSpPr>
          <a:xfrm>
            <a:off x="2780584" y="2312116"/>
            <a:ext cx="3010376" cy="1943735"/>
            <a:chOff x="1384553" y="1839467"/>
            <a:chExt cx="4013835" cy="1943735"/>
          </a:xfrm>
        </p:grpSpPr>
        <p:sp>
          <p:nvSpPr>
            <p:cNvPr id="14" name="object 14"/>
            <p:cNvSpPr/>
            <p:nvPr/>
          </p:nvSpPr>
          <p:spPr>
            <a:xfrm>
              <a:off x="1384553" y="1839467"/>
              <a:ext cx="4013835" cy="1116965"/>
            </a:xfrm>
            <a:custGeom>
              <a:avLst/>
              <a:gdLst/>
              <a:ahLst/>
              <a:cxnLst/>
              <a:rect l="l" t="t" r="r" b="b"/>
              <a:pathLst>
                <a:path w="4013835" h="1116964">
                  <a:moveTo>
                    <a:pt x="3899027" y="1002157"/>
                  </a:moveTo>
                  <a:lnTo>
                    <a:pt x="3899027" y="1116457"/>
                  </a:lnTo>
                  <a:lnTo>
                    <a:pt x="3975227" y="1078357"/>
                  </a:lnTo>
                  <a:lnTo>
                    <a:pt x="3918077" y="1078357"/>
                  </a:lnTo>
                  <a:lnTo>
                    <a:pt x="3918077" y="1040257"/>
                  </a:lnTo>
                  <a:lnTo>
                    <a:pt x="3975227" y="1040257"/>
                  </a:lnTo>
                  <a:lnTo>
                    <a:pt x="3899027" y="1002157"/>
                  </a:lnTo>
                  <a:close/>
                </a:path>
                <a:path w="4013835" h="1116964">
                  <a:moveTo>
                    <a:pt x="1987677" y="57150"/>
                  </a:moveTo>
                  <a:lnTo>
                    <a:pt x="1987677" y="1078357"/>
                  </a:lnTo>
                  <a:lnTo>
                    <a:pt x="3899027" y="1078357"/>
                  </a:lnTo>
                  <a:lnTo>
                    <a:pt x="3899027" y="1059307"/>
                  </a:lnTo>
                  <a:lnTo>
                    <a:pt x="2025777" y="1059307"/>
                  </a:lnTo>
                  <a:lnTo>
                    <a:pt x="2006727" y="1040257"/>
                  </a:lnTo>
                  <a:lnTo>
                    <a:pt x="2025777" y="1040257"/>
                  </a:lnTo>
                  <a:lnTo>
                    <a:pt x="2025777" y="76200"/>
                  </a:lnTo>
                  <a:lnTo>
                    <a:pt x="2006727" y="76200"/>
                  </a:lnTo>
                  <a:lnTo>
                    <a:pt x="1987677" y="57150"/>
                  </a:lnTo>
                  <a:close/>
                </a:path>
                <a:path w="4013835" h="1116964">
                  <a:moveTo>
                    <a:pt x="3975227" y="1040257"/>
                  </a:moveTo>
                  <a:lnTo>
                    <a:pt x="3918077" y="1040257"/>
                  </a:lnTo>
                  <a:lnTo>
                    <a:pt x="3918077" y="1078357"/>
                  </a:lnTo>
                  <a:lnTo>
                    <a:pt x="3975227" y="1078357"/>
                  </a:lnTo>
                  <a:lnTo>
                    <a:pt x="4013327" y="1059307"/>
                  </a:lnTo>
                  <a:lnTo>
                    <a:pt x="3975227" y="1040257"/>
                  </a:lnTo>
                  <a:close/>
                </a:path>
                <a:path w="4013835" h="1116964">
                  <a:moveTo>
                    <a:pt x="2025777" y="1040257"/>
                  </a:moveTo>
                  <a:lnTo>
                    <a:pt x="2006727" y="1040257"/>
                  </a:lnTo>
                  <a:lnTo>
                    <a:pt x="2025777" y="1059307"/>
                  </a:lnTo>
                  <a:lnTo>
                    <a:pt x="2025777" y="1040257"/>
                  </a:lnTo>
                  <a:close/>
                </a:path>
                <a:path w="4013835" h="1116964">
                  <a:moveTo>
                    <a:pt x="3899027" y="1040257"/>
                  </a:moveTo>
                  <a:lnTo>
                    <a:pt x="2025777" y="1040257"/>
                  </a:lnTo>
                  <a:lnTo>
                    <a:pt x="2025777" y="1059307"/>
                  </a:lnTo>
                  <a:lnTo>
                    <a:pt x="3899027" y="1059307"/>
                  </a:lnTo>
                  <a:lnTo>
                    <a:pt x="3899027" y="1040257"/>
                  </a:lnTo>
                  <a:close/>
                </a:path>
                <a:path w="4013835" h="1116964">
                  <a:moveTo>
                    <a:pt x="114300" y="0"/>
                  </a:moveTo>
                  <a:lnTo>
                    <a:pt x="0" y="57150"/>
                  </a:lnTo>
                  <a:lnTo>
                    <a:pt x="114300" y="114300"/>
                  </a:lnTo>
                  <a:lnTo>
                    <a:pt x="114300" y="76200"/>
                  </a:lnTo>
                  <a:lnTo>
                    <a:pt x="95250" y="76200"/>
                  </a:lnTo>
                  <a:lnTo>
                    <a:pt x="95250" y="38100"/>
                  </a:lnTo>
                  <a:lnTo>
                    <a:pt x="114300" y="38100"/>
                  </a:lnTo>
                  <a:lnTo>
                    <a:pt x="114300" y="0"/>
                  </a:lnTo>
                  <a:close/>
                </a:path>
                <a:path w="4013835" h="1116964">
                  <a:moveTo>
                    <a:pt x="114300" y="38100"/>
                  </a:moveTo>
                  <a:lnTo>
                    <a:pt x="95250" y="38100"/>
                  </a:lnTo>
                  <a:lnTo>
                    <a:pt x="95250" y="76200"/>
                  </a:lnTo>
                  <a:lnTo>
                    <a:pt x="114300" y="76200"/>
                  </a:lnTo>
                  <a:lnTo>
                    <a:pt x="114300" y="38100"/>
                  </a:lnTo>
                  <a:close/>
                </a:path>
                <a:path w="4013835" h="1116964">
                  <a:moveTo>
                    <a:pt x="2025777" y="38100"/>
                  </a:moveTo>
                  <a:lnTo>
                    <a:pt x="114300" y="38100"/>
                  </a:lnTo>
                  <a:lnTo>
                    <a:pt x="114300" y="76200"/>
                  </a:lnTo>
                  <a:lnTo>
                    <a:pt x="1987677" y="76200"/>
                  </a:lnTo>
                  <a:lnTo>
                    <a:pt x="1987677" y="57150"/>
                  </a:lnTo>
                  <a:lnTo>
                    <a:pt x="2025777" y="57150"/>
                  </a:lnTo>
                  <a:lnTo>
                    <a:pt x="2025777" y="38100"/>
                  </a:lnTo>
                  <a:close/>
                </a:path>
                <a:path w="4013835" h="1116964">
                  <a:moveTo>
                    <a:pt x="2025777" y="57150"/>
                  </a:moveTo>
                  <a:lnTo>
                    <a:pt x="1987677" y="57150"/>
                  </a:lnTo>
                  <a:lnTo>
                    <a:pt x="2006727" y="76200"/>
                  </a:lnTo>
                  <a:lnTo>
                    <a:pt x="2025777" y="76200"/>
                  </a:lnTo>
                  <a:lnTo>
                    <a:pt x="2025777" y="5715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15"/>
            <p:cNvSpPr/>
            <p:nvPr/>
          </p:nvSpPr>
          <p:spPr>
            <a:xfrm>
              <a:off x="4166615" y="3281171"/>
              <a:ext cx="998219" cy="495300"/>
            </a:xfrm>
            <a:custGeom>
              <a:avLst/>
              <a:gdLst/>
              <a:ahLst/>
              <a:cxnLst/>
              <a:rect l="l" t="t" r="r" b="b"/>
              <a:pathLst>
                <a:path w="998219" h="495300">
                  <a:moveTo>
                    <a:pt x="998219" y="0"/>
                  </a:moveTo>
                  <a:lnTo>
                    <a:pt x="0" y="0"/>
                  </a:lnTo>
                  <a:lnTo>
                    <a:pt x="0" y="495300"/>
                  </a:lnTo>
                  <a:lnTo>
                    <a:pt x="998219" y="495300"/>
                  </a:lnTo>
                  <a:lnTo>
                    <a:pt x="998219"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16"/>
            <p:cNvSpPr/>
            <p:nvPr/>
          </p:nvSpPr>
          <p:spPr>
            <a:xfrm>
              <a:off x="4166615" y="3281171"/>
              <a:ext cx="998219" cy="495300"/>
            </a:xfrm>
            <a:custGeom>
              <a:avLst/>
              <a:gdLst/>
              <a:ahLst/>
              <a:cxnLst/>
              <a:rect l="l" t="t" r="r" b="b"/>
              <a:pathLst>
                <a:path w="998219" h="495300">
                  <a:moveTo>
                    <a:pt x="0" y="495300"/>
                  </a:moveTo>
                  <a:lnTo>
                    <a:pt x="998219" y="495300"/>
                  </a:lnTo>
                  <a:lnTo>
                    <a:pt x="998219" y="0"/>
                  </a:lnTo>
                  <a:lnTo>
                    <a:pt x="0" y="0"/>
                  </a:lnTo>
                  <a:lnTo>
                    <a:pt x="0" y="495300"/>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7" name="object 17"/>
          <p:cNvSpPr txBox="1"/>
          <p:nvPr/>
        </p:nvSpPr>
        <p:spPr>
          <a:xfrm>
            <a:off x="4967429" y="3858594"/>
            <a:ext cx="556260" cy="538609"/>
          </a:xfrm>
          <a:prstGeom prst="rect">
            <a:avLst/>
          </a:prstGeom>
          <a:solidFill>
            <a:srgbClr val="FFFF00"/>
          </a:solid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
              <a:lnSpc>
                <a:spcPts val="2095"/>
              </a:lnSpc>
            </a:pPr>
            <a:r>
              <a:rPr sz="1800">
                <a:solidFill>
                  <a:srgbClr val="FF0000"/>
                </a:solidFill>
                <a:latin typeface="Calibri"/>
                <a:cs typeface="Calibri"/>
              </a:rPr>
              <a:t>ee</a:t>
            </a:r>
            <a:r>
              <a:rPr sz="1800" spc="5">
                <a:solidFill>
                  <a:srgbClr val="FF0000"/>
                </a:solidFill>
                <a:latin typeface="Calibri"/>
                <a:cs typeface="Calibri"/>
              </a:rPr>
              <a:t>p</a:t>
            </a:r>
            <a:r>
              <a:rPr sz="1800" spc="-30">
                <a:solidFill>
                  <a:srgbClr val="FF0000"/>
                </a:solidFill>
                <a:latin typeface="Calibri"/>
                <a:cs typeface="Calibri"/>
              </a:rPr>
              <a:t>r</a:t>
            </a:r>
            <a:r>
              <a:rPr sz="1800" spc="-5">
                <a:solidFill>
                  <a:srgbClr val="FF0000"/>
                </a:solidFill>
                <a:latin typeface="Calibri"/>
                <a:cs typeface="Calibri"/>
              </a:rPr>
              <a:t>om</a:t>
            </a:r>
            <a:endParaRPr sz="1800">
              <a:latin typeface="Calibri"/>
              <a:cs typeface="Calibri"/>
            </a:endParaRPr>
          </a:p>
        </p:txBody>
      </p:sp>
      <p:sp>
        <p:nvSpPr>
          <p:cNvPr id="18" name="object 18"/>
          <p:cNvSpPr/>
          <p:nvPr/>
        </p:nvSpPr>
        <p:spPr>
          <a:xfrm>
            <a:off x="4833413" y="2603962"/>
            <a:ext cx="381000" cy="1151255"/>
          </a:xfrm>
          <a:custGeom>
            <a:avLst/>
            <a:gdLst/>
            <a:ahLst/>
            <a:cxnLst/>
            <a:rect l="l" t="t" r="r" b="b"/>
            <a:pathLst>
              <a:path w="508000" h="1151254">
                <a:moveTo>
                  <a:pt x="76200" y="76200"/>
                </a:moveTo>
                <a:lnTo>
                  <a:pt x="69850" y="63500"/>
                </a:lnTo>
                <a:lnTo>
                  <a:pt x="38100" y="0"/>
                </a:lnTo>
                <a:lnTo>
                  <a:pt x="0" y="76200"/>
                </a:lnTo>
                <a:lnTo>
                  <a:pt x="25400" y="76200"/>
                </a:lnTo>
                <a:lnTo>
                  <a:pt x="25400" y="645033"/>
                </a:lnTo>
                <a:lnTo>
                  <a:pt x="0" y="645033"/>
                </a:lnTo>
                <a:lnTo>
                  <a:pt x="38100" y="721233"/>
                </a:lnTo>
                <a:lnTo>
                  <a:pt x="69850" y="657733"/>
                </a:lnTo>
                <a:lnTo>
                  <a:pt x="76200" y="645033"/>
                </a:lnTo>
                <a:lnTo>
                  <a:pt x="50800" y="645033"/>
                </a:lnTo>
                <a:lnTo>
                  <a:pt x="50800" y="76200"/>
                </a:lnTo>
                <a:lnTo>
                  <a:pt x="76200" y="76200"/>
                </a:lnTo>
                <a:close/>
              </a:path>
              <a:path w="508000" h="1151254">
                <a:moveTo>
                  <a:pt x="507492" y="844296"/>
                </a:moveTo>
                <a:lnTo>
                  <a:pt x="501142" y="831596"/>
                </a:lnTo>
                <a:lnTo>
                  <a:pt x="469392" y="768096"/>
                </a:lnTo>
                <a:lnTo>
                  <a:pt x="431292" y="844296"/>
                </a:lnTo>
                <a:lnTo>
                  <a:pt x="456692" y="844296"/>
                </a:lnTo>
                <a:lnTo>
                  <a:pt x="456692" y="1074928"/>
                </a:lnTo>
                <a:lnTo>
                  <a:pt x="431292" y="1074928"/>
                </a:lnTo>
                <a:lnTo>
                  <a:pt x="469392" y="1151128"/>
                </a:lnTo>
                <a:lnTo>
                  <a:pt x="501142" y="1087628"/>
                </a:lnTo>
                <a:lnTo>
                  <a:pt x="507492" y="1074928"/>
                </a:lnTo>
                <a:lnTo>
                  <a:pt x="482092" y="1074928"/>
                </a:lnTo>
                <a:lnTo>
                  <a:pt x="482092" y="844296"/>
                </a:lnTo>
                <a:lnTo>
                  <a:pt x="507492" y="844296"/>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19"/>
          <p:cNvSpPr txBox="1"/>
          <p:nvPr/>
        </p:nvSpPr>
        <p:spPr>
          <a:xfrm>
            <a:off x="4595382" y="1890731"/>
            <a:ext cx="727233" cy="382156"/>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a:solidFill>
                  <a:srgbClr val="FF0000"/>
                </a:solidFill>
                <a:latin typeface="Calibri"/>
                <a:cs typeface="Calibri"/>
              </a:rPr>
              <a:t>I2c</a:t>
            </a:r>
            <a:r>
              <a:rPr sz="1200" spc="-20">
                <a:solidFill>
                  <a:srgbClr val="FF0000"/>
                </a:solidFill>
                <a:latin typeface="Calibri"/>
                <a:cs typeface="Calibri"/>
              </a:rPr>
              <a:t> </a:t>
            </a:r>
            <a:r>
              <a:rPr sz="1200">
                <a:solidFill>
                  <a:srgbClr val="FF0000"/>
                </a:solidFill>
                <a:latin typeface="Calibri"/>
                <a:cs typeface="Calibri"/>
              </a:rPr>
              <a:t>addr</a:t>
            </a:r>
            <a:r>
              <a:rPr sz="1200" spc="-55">
                <a:solidFill>
                  <a:srgbClr val="FF0000"/>
                </a:solidFill>
                <a:latin typeface="Calibri"/>
                <a:cs typeface="Calibri"/>
              </a:rPr>
              <a:t> </a:t>
            </a:r>
            <a:r>
              <a:rPr sz="1200">
                <a:solidFill>
                  <a:srgbClr val="FF0000"/>
                </a:solidFill>
                <a:latin typeface="Calibri"/>
                <a:cs typeface="Calibri"/>
              </a:rPr>
              <a:t>=</a:t>
            </a:r>
            <a:r>
              <a:rPr sz="1200" spc="-25">
                <a:solidFill>
                  <a:srgbClr val="FF0000"/>
                </a:solidFill>
                <a:latin typeface="Calibri"/>
                <a:cs typeface="Calibri"/>
              </a:rPr>
              <a:t> </a:t>
            </a:r>
            <a:r>
              <a:rPr sz="1200">
                <a:solidFill>
                  <a:srgbClr val="FF0000"/>
                </a:solidFill>
                <a:latin typeface="Calibri"/>
                <a:cs typeface="Calibri"/>
              </a:rPr>
              <a:t>0x24</a:t>
            </a:r>
            <a:endParaRPr sz="1200">
              <a:latin typeface="Calibri"/>
              <a:cs typeface="Calibri"/>
            </a:endParaRPr>
          </a:p>
        </p:txBody>
      </p:sp>
      <p:sp>
        <p:nvSpPr>
          <p:cNvPr id="20" name="object 20"/>
          <p:cNvSpPr txBox="1"/>
          <p:nvPr/>
        </p:nvSpPr>
        <p:spPr>
          <a:xfrm>
            <a:off x="4935996" y="4264106"/>
            <a:ext cx="727233" cy="382156"/>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a:solidFill>
                  <a:srgbClr val="FF0000"/>
                </a:solidFill>
                <a:latin typeface="Calibri"/>
                <a:cs typeface="Calibri"/>
              </a:rPr>
              <a:t>I2c</a:t>
            </a:r>
            <a:r>
              <a:rPr sz="1200" spc="-20">
                <a:solidFill>
                  <a:srgbClr val="FF0000"/>
                </a:solidFill>
                <a:latin typeface="Calibri"/>
                <a:cs typeface="Calibri"/>
              </a:rPr>
              <a:t> </a:t>
            </a:r>
            <a:r>
              <a:rPr sz="1200">
                <a:solidFill>
                  <a:srgbClr val="FF0000"/>
                </a:solidFill>
                <a:latin typeface="Calibri"/>
                <a:cs typeface="Calibri"/>
              </a:rPr>
              <a:t>addr</a:t>
            </a:r>
            <a:r>
              <a:rPr sz="1200" spc="-55">
                <a:solidFill>
                  <a:srgbClr val="FF0000"/>
                </a:solidFill>
                <a:latin typeface="Calibri"/>
                <a:cs typeface="Calibri"/>
              </a:rPr>
              <a:t> </a:t>
            </a:r>
            <a:r>
              <a:rPr sz="1200">
                <a:solidFill>
                  <a:srgbClr val="FF0000"/>
                </a:solidFill>
                <a:latin typeface="Calibri"/>
                <a:cs typeface="Calibri"/>
              </a:rPr>
              <a:t>=</a:t>
            </a:r>
            <a:r>
              <a:rPr sz="1200" spc="-20">
                <a:solidFill>
                  <a:srgbClr val="FF0000"/>
                </a:solidFill>
                <a:latin typeface="Calibri"/>
                <a:cs typeface="Calibri"/>
              </a:rPr>
              <a:t> </a:t>
            </a:r>
            <a:r>
              <a:rPr sz="1200">
                <a:solidFill>
                  <a:srgbClr val="FF0000"/>
                </a:solidFill>
                <a:latin typeface="Calibri"/>
                <a:cs typeface="Calibri"/>
              </a:rPr>
              <a:t>0x50</a:t>
            </a:r>
            <a:endParaRPr sz="1200">
              <a:latin typeface="Calibri"/>
              <a:cs typeface="Calibri"/>
            </a:endParaRPr>
          </a:p>
        </p:txBody>
      </p:sp>
      <p:sp>
        <p:nvSpPr>
          <p:cNvPr id="21" name="object 21"/>
          <p:cNvSpPr txBox="1"/>
          <p:nvPr/>
        </p:nvSpPr>
        <p:spPr>
          <a:xfrm>
            <a:off x="5511402" y="2200609"/>
            <a:ext cx="643414" cy="751488"/>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spcBef>
                <a:spcPts val="100"/>
              </a:spcBef>
            </a:pPr>
            <a:r>
              <a:rPr sz="1200" spc="-10">
                <a:latin typeface="Calibri"/>
                <a:cs typeface="Calibri"/>
              </a:rPr>
              <a:t>Power </a:t>
            </a:r>
            <a:r>
              <a:rPr sz="1200" spc="-5">
                <a:latin typeface="Calibri"/>
                <a:cs typeface="Calibri"/>
              </a:rPr>
              <a:t> </a:t>
            </a:r>
            <a:r>
              <a:rPr sz="1200">
                <a:latin typeface="Calibri"/>
                <a:cs typeface="Calibri"/>
              </a:rPr>
              <a:t>Ma</a:t>
            </a:r>
            <a:r>
              <a:rPr sz="1200" spc="5">
                <a:latin typeface="Calibri"/>
                <a:cs typeface="Calibri"/>
              </a:rPr>
              <a:t>n</a:t>
            </a:r>
            <a:r>
              <a:rPr sz="1200">
                <a:latin typeface="Calibri"/>
                <a:cs typeface="Calibri"/>
              </a:rPr>
              <a:t>a</a:t>
            </a:r>
            <a:r>
              <a:rPr sz="1200" spc="-15">
                <a:latin typeface="Calibri"/>
                <a:cs typeface="Calibri"/>
              </a:rPr>
              <a:t>g</a:t>
            </a:r>
            <a:r>
              <a:rPr sz="1200">
                <a:latin typeface="Calibri"/>
                <a:cs typeface="Calibri"/>
              </a:rPr>
              <a:t>em</a:t>
            </a:r>
            <a:r>
              <a:rPr sz="1200" spc="5">
                <a:latin typeface="Calibri"/>
                <a:cs typeface="Calibri"/>
              </a:rPr>
              <a:t>e</a:t>
            </a:r>
            <a:r>
              <a:rPr sz="1200" spc="-10">
                <a:latin typeface="Calibri"/>
                <a:cs typeface="Calibri"/>
              </a:rPr>
              <a:t>n</a:t>
            </a:r>
            <a:r>
              <a:rPr sz="1200">
                <a:latin typeface="Calibri"/>
                <a:cs typeface="Calibri"/>
              </a:rPr>
              <a:t>t  IC</a:t>
            </a:r>
            <a:r>
              <a:rPr sz="1200" spc="-20">
                <a:latin typeface="Calibri"/>
                <a:cs typeface="Calibri"/>
              </a:rPr>
              <a:t> </a:t>
            </a:r>
            <a:r>
              <a:rPr sz="1200" spc="-5">
                <a:latin typeface="Calibri"/>
                <a:cs typeface="Calibri"/>
              </a:rPr>
              <a:t>(PMIC)</a:t>
            </a:r>
            <a:endParaRPr sz="1200">
              <a:latin typeface="Calibri"/>
              <a:cs typeface="Calibri"/>
            </a:endParaRPr>
          </a:p>
        </p:txBody>
      </p:sp>
      <p:sp>
        <p:nvSpPr>
          <p:cNvPr id="22" name="object 22"/>
          <p:cNvSpPr txBox="1"/>
          <p:nvPr/>
        </p:nvSpPr>
        <p:spPr>
          <a:xfrm>
            <a:off x="4585977" y="4837752"/>
            <a:ext cx="1369695" cy="751488"/>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spcBef>
                <a:spcPts val="100"/>
              </a:spcBef>
            </a:pPr>
            <a:r>
              <a:rPr sz="1200">
                <a:latin typeface="Calibri"/>
                <a:cs typeface="Calibri"/>
              </a:rPr>
              <a:t>32KB</a:t>
            </a:r>
            <a:r>
              <a:rPr sz="1200" spc="-25">
                <a:latin typeface="Calibri"/>
                <a:cs typeface="Calibri"/>
              </a:rPr>
              <a:t> </a:t>
            </a:r>
            <a:r>
              <a:rPr sz="1200" spc="-5">
                <a:latin typeface="Calibri"/>
                <a:cs typeface="Calibri"/>
              </a:rPr>
              <a:t>EEPROM</a:t>
            </a:r>
            <a:r>
              <a:rPr sz="1200" spc="-20">
                <a:latin typeface="Calibri"/>
                <a:cs typeface="Calibri"/>
              </a:rPr>
              <a:t> </a:t>
            </a:r>
            <a:r>
              <a:rPr sz="1200">
                <a:latin typeface="Calibri"/>
                <a:cs typeface="Calibri"/>
              </a:rPr>
              <a:t>is</a:t>
            </a:r>
            <a:r>
              <a:rPr sz="1200" spc="-5">
                <a:latin typeface="Calibri"/>
                <a:cs typeface="Calibri"/>
              </a:rPr>
              <a:t> provided</a:t>
            </a:r>
            <a:r>
              <a:rPr sz="1200" spc="-50">
                <a:latin typeface="Calibri"/>
                <a:cs typeface="Calibri"/>
              </a:rPr>
              <a:t> </a:t>
            </a:r>
            <a:r>
              <a:rPr sz="1200" spc="-5">
                <a:latin typeface="Calibri"/>
                <a:cs typeface="Calibri"/>
              </a:rPr>
              <a:t>on </a:t>
            </a:r>
            <a:r>
              <a:rPr sz="1200" spc="-260">
                <a:latin typeface="Calibri"/>
                <a:cs typeface="Calibri"/>
              </a:rPr>
              <a:t> </a:t>
            </a:r>
            <a:r>
              <a:rPr sz="1200" spc="-5">
                <a:latin typeface="Calibri"/>
                <a:cs typeface="Calibri"/>
              </a:rPr>
              <a:t>I2C0 that holds </a:t>
            </a:r>
            <a:r>
              <a:rPr sz="1200">
                <a:latin typeface="Calibri"/>
                <a:cs typeface="Calibri"/>
              </a:rPr>
              <a:t>the </a:t>
            </a:r>
            <a:r>
              <a:rPr sz="1200" spc="-5">
                <a:latin typeface="Calibri"/>
                <a:cs typeface="Calibri"/>
              </a:rPr>
              <a:t>board </a:t>
            </a:r>
            <a:r>
              <a:rPr sz="1200">
                <a:latin typeface="Calibri"/>
                <a:cs typeface="Calibri"/>
              </a:rPr>
              <a:t> </a:t>
            </a:r>
            <a:r>
              <a:rPr sz="1200" spc="-5">
                <a:latin typeface="Calibri"/>
                <a:cs typeface="Calibri"/>
              </a:rPr>
              <a:t>information</a:t>
            </a:r>
            <a:endParaRPr sz="1200">
              <a:latin typeface="Calibri"/>
              <a:cs typeface="Calibri"/>
            </a:endParaRPr>
          </a:p>
        </p:txBody>
      </p:sp>
      <p:sp>
        <p:nvSpPr>
          <p:cNvPr id="23" name="object 23"/>
          <p:cNvSpPr txBox="1"/>
          <p:nvPr/>
        </p:nvSpPr>
        <p:spPr>
          <a:xfrm>
            <a:off x="7293530" y="1165305"/>
            <a:ext cx="367188" cy="629018"/>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tabLst>
                <a:tab pos="396240" algn="l"/>
              </a:tabLst>
            </a:pPr>
            <a:r>
              <a:rPr sz="2000">
                <a:solidFill>
                  <a:srgbClr val="E41737"/>
                </a:solidFill>
                <a:latin typeface="Calibri"/>
                <a:cs typeface="Calibri"/>
              </a:rPr>
              <a:t>/	{</a:t>
            </a:r>
            <a:endParaRPr sz="2000">
              <a:latin typeface="Calibri"/>
              <a:cs typeface="Calibri"/>
            </a:endParaRPr>
          </a:p>
        </p:txBody>
      </p:sp>
      <p:sp>
        <p:nvSpPr>
          <p:cNvPr id="25" name="object 25"/>
          <p:cNvSpPr txBox="1"/>
          <p:nvPr/>
        </p:nvSpPr>
        <p:spPr>
          <a:xfrm>
            <a:off x="7887508" y="1609044"/>
            <a:ext cx="1736884" cy="3901709"/>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2000">
                <a:solidFill>
                  <a:srgbClr val="FF0000"/>
                </a:solidFill>
                <a:latin typeface="Calibri"/>
                <a:cs typeface="Calibri"/>
              </a:rPr>
              <a:t>i2c0:</a:t>
            </a:r>
            <a:r>
              <a:rPr sz="2000" spc="-40">
                <a:solidFill>
                  <a:srgbClr val="FF0000"/>
                </a:solidFill>
                <a:latin typeface="Calibri"/>
                <a:cs typeface="Calibri"/>
              </a:rPr>
              <a:t> </a:t>
            </a:r>
            <a:r>
              <a:rPr sz="2000">
                <a:solidFill>
                  <a:srgbClr val="FF0000"/>
                </a:solidFill>
                <a:latin typeface="Calibri"/>
                <a:cs typeface="Calibri"/>
              </a:rPr>
              <a:t>i2c@44e0b000</a:t>
            </a:r>
            <a:r>
              <a:rPr sz="2000" spc="-50">
                <a:solidFill>
                  <a:srgbClr val="FF0000"/>
                </a:solidFill>
                <a:latin typeface="Calibri"/>
                <a:cs typeface="Calibri"/>
              </a:rPr>
              <a:t> </a:t>
            </a:r>
            <a:r>
              <a:rPr sz="2000">
                <a:solidFill>
                  <a:srgbClr val="FF0000"/>
                </a:solidFill>
                <a:latin typeface="Calibri"/>
                <a:cs typeface="Calibri"/>
              </a:rPr>
              <a:t>{</a:t>
            </a:r>
            <a:endParaRPr sz="2000">
              <a:latin typeface="Calibri"/>
              <a:cs typeface="Calibri"/>
            </a:endParaRPr>
          </a:p>
          <a:p>
            <a:pPr>
              <a:lnSpc>
                <a:spcPct val="100000"/>
              </a:lnSpc>
              <a:spcBef>
                <a:spcPts val="45"/>
              </a:spcBef>
            </a:pPr>
            <a:endParaRPr sz="1750">
              <a:latin typeface="Calibri"/>
              <a:cs typeface="Calibri"/>
            </a:endParaRPr>
          </a:p>
          <a:p>
            <a:pPr marL="1242695">
              <a:lnSpc>
                <a:spcPct val="100000"/>
              </a:lnSpc>
              <a:tabLst>
                <a:tab pos="1790064" algn="l"/>
              </a:tabLst>
            </a:pPr>
            <a:r>
              <a:rPr sz="2000" spc="-5">
                <a:solidFill>
                  <a:srgbClr val="E41737"/>
                </a:solidFill>
                <a:latin typeface="Calibri"/>
                <a:cs typeface="Calibri"/>
              </a:rPr>
              <a:t>tps	</a:t>
            </a:r>
            <a:r>
              <a:rPr sz="2000">
                <a:solidFill>
                  <a:srgbClr val="E41737"/>
                </a:solidFill>
                <a:latin typeface="Calibri"/>
                <a:cs typeface="Calibri"/>
              </a:rPr>
              <a:t>{</a:t>
            </a:r>
            <a:endParaRPr sz="2000">
              <a:latin typeface="Calibri"/>
              <a:cs typeface="Calibri"/>
            </a:endParaRPr>
          </a:p>
          <a:p>
            <a:pPr>
              <a:lnSpc>
                <a:spcPct val="100000"/>
              </a:lnSpc>
              <a:spcBef>
                <a:spcPts val="50"/>
              </a:spcBef>
            </a:pPr>
            <a:endParaRPr sz="2350">
              <a:latin typeface="Calibri"/>
              <a:cs typeface="Calibri"/>
            </a:endParaRPr>
          </a:p>
          <a:p>
            <a:pPr marL="598170" algn="ctr">
              <a:lnSpc>
                <a:spcPct val="100000"/>
              </a:lnSpc>
              <a:spcBef>
                <a:spcPts val="5"/>
              </a:spcBef>
            </a:pPr>
            <a:r>
              <a:rPr sz="2000" spc="5">
                <a:solidFill>
                  <a:srgbClr val="E41737"/>
                </a:solidFill>
                <a:latin typeface="Calibri"/>
                <a:cs typeface="Calibri"/>
              </a:rPr>
              <a:t>};</a:t>
            </a:r>
            <a:endParaRPr sz="2000">
              <a:latin typeface="Calibri"/>
              <a:cs typeface="Calibri"/>
            </a:endParaRPr>
          </a:p>
          <a:p>
            <a:pPr marL="1242695">
              <a:lnSpc>
                <a:spcPct val="100000"/>
              </a:lnSpc>
              <a:spcBef>
                <a:spcPts val="1575"/>
              </a:spcBef>
              <a:tabLst>
                <a:tab pos="2222500" algn="l"/>
              </a:tabLst>
            </a:pPr>
            <a:r>
              <a:rPr sz="2000">
                <a:solidFill>
                  <a:srgbClr val="E41737"/>
                </a:solidFill>
                <a:latin typeface="Calibri"/>
                <a:cs typeface="Calibri"/>
              </a:rPr>
              <a:t>eep</a:t>
            </a:r>
            <a:r>
              <a:rPr sz="2000" spc="-40">
                <a:solidFill>
                  <a:srgbClr val="E41737"/>
                </a:solidFill>
                <a:latin typeface="Calibri"/>
                <a:cs typeface="Calibri"/>
              </a:rPr>
              <a:t>r</a:t>
            </a:r>
            <a:r>
              <a:rPr sz="2000" spc="-5">
                <a:solidFill>
                  <a:srgbClr val="E41737"/>
                </a:solidFill>
                <a:latin typeface="Calibri"/>
                <a:cs typeface="Calibri"/>
              </a:rPr>
              <a:t>o</a:t>
            </a:r>
            <a:r>
              <a:rPr sz="2000">
                <a:solidFill>
                  <a:srgbClr val="E41737"/>
                </a:solidFill>
                <a:latin typeface="Calibri"/>
                <a:cs typeface="Calibri"/>
              </a:rPr>
              <a:t>m	{</a:t>
            </a:r>
            <a:endParaRPr sz="2000">
              <a:latin typeface="Calibri"/>
              <a:cs typeface="Calibri"/>
            </a:endParaRPr>
          </a:p>
          <a:p>
            <a:pPr>
              <a:lnSpc>
                <a:spcPct val="100000"/>
              </a:lnSpc>
              <a:spcBef>
                <a:spcPts val="10"/>
              </a:spcBef>
            </a:pPr>
            <a:endParaRPr sz="1750">
              <a:latin typeface="Calibri"/>
              <a:cs typeface="Calibri"/>
            </a:endParaRPr>
          </a:p>
          <a:p>
            <a:pPr marL="598170" algn="ctr">
              <a:lnSpc>
                <a:spcPct val="100000"/>
              </a:lnSpc>
            </a:pPr>
            <a:r>
              <a:rPr sz="2000" spc="5">
                <a:solidFill>
                  <a:srgbClr val="E41737"/>
                </a:solidFill>
                <a:latin typeface="Calibri"/>
                <a:cs typeface="Calibri"/>
              </a:rPr>
              <a:t>};</a:t>
            </a:r>
            <a:endParaRPr sz="2000">
              <a:latin typeface="Calibri"/>
              <a:cs typeface="Calibri"/>
            </a:endParaRPr>
          </a:p>
        </p:txBody>
      </p:sp>
      <p:sp>
        <p:nvSpPr>
          <p:cNvPr id="26" name="object 26"/>
          <p:cNvSpPr txBox="1"/>
          <p:nvPr/>
        </p:nvSpPr>
        <p:spPr>
          <a:xfrm>
            <a:off x="7941230" y="4515007"/>
            <a:ext cx="131445" cy="629018"/>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2000" spc="5">
                <a:solidFill>
                  <a:srgbClr val="E41737"/>
                </a:solidFill>
                <a:latin typeface="Calibri"/>
                <a:cs typeface="Calibri"/>
              </a:rPr>
              <a:t>};</a:t>
            </a:r>
            <a:endParaRPr sz="2000">
              <a:latin typeface="Calibri"/>
              <a:cs typeface="Calibri"/>
            </a:endParaRPr>
          </a:p>
        </p:txBody>
      </p:sp>
      <p:sp>
        <p:nvSpPr>
          <p:cNvPr id="27" name="object 27"/>
          <p:cNvSpPr/>
          <p:nvPr/>
        </p:nvSpPr>
        <p:spPr>
          <a:xfrm>
            <a:off x="6123288" y="2340564"/>
            <a:ext cx="2628424" cy="262890"/>
          </a:xfrm>
          <a:custGeom>
            <a:avLst/>
            <a:gdLst/>
            <a:ahLst/>
            <a:cxnLst/>
            <a:rect l="l" t="t" r="r" b="b"/>
            <a:pathLst>
              <a:path w="3504565" h="262889">
                <a:moveTo>
                  <a:pt x="76073" y="232918"/>
                </a:moveTo>
                <a:lnTo>
                  <a:pt x="0" y="237617"/>
                </a:lnTo>
                <a:lnTo>
                  <a:pt x="1524" y="262889"/>
                </a:lnTo>
                <a:lnTo>
                  <a:pt x="77597" y="258191"/>
                </a:lnTo>
                <a:lnTo>
                  <a:pt x="76073" y="232918"/>
                </a:lnTo>
                <a:close/>
              </a:path>
              <a:path w="3504565" h="262889">
                <a:moveTo>
                  <a:pt x="177419" y="226568"/>
                </a:moveTo>
                <a:lnTo>
                  <a:pt x="101346" y="231267"/>
                </a:lnTo>
                <a:lnTo>
                  <a:pt x="102997" y="256667"/>
                </a:lnTo>
                <a:lnTo>
                  <a:pt x="178943" y="251968"/>
                </a:lnTo>
                <a:lnTo>
                  <a:pt x="177419" y="226568"/>
                </a:lnTo>
                <a:close/>
              </a:path>
              <a:path w="3504565" h="262889">
                <a:moveTo>
                  <a:pt x="278892" y="220345"/>
                </a:moveTo>
                <a:lnTo>
                  <a:pt x="202819" y="225044"/>
                </a:lnTo>
                <a:lnTo>
                  <a:pt x="204343" y="250317"/>
                </a:lnTo>
                <a:lnTo>
                  <a:pt x="280416" y="245618"/>
                </a:lnTo>
                <a:lnTo>
                  <a:pt x="278892" y="220345"/>
                </a:lnTo>
                <a:close/>
              </a:path>
              <a:path w="3504565" h="262889">
                <a:moveTo>
                  <a:pt x="380238" y="213995"/>
                </a:moveTo>
                <a:lnTo>
                  <a:pt x="304165" y="218694"/>
                </a:lnTo>
                <a:lnTo>
                  <a:pt x="305816" y="244094"/>
                </a:lnTo>
                <a:lnTo>
                  <a:pt x="381762" y="239395"/>
                </a:lnTo>
                <a:lnTo>
                  <a:pt x="380238" y="213995"/>
                </a:lnTo>
                <a:close/>
              </a:path>
              <a:path w="3504565" h="262889">
                <a:moveTo>
                  <a:pt x="481711" y="207772"/>
                </a:moveTo>
                <a:lnTo>
                  <a:pt x="405638" y="212471"/>
                </a:lnTo>
                <a:lnTo>
                  <a:pt x="407162" y="237871"/>
                </a:lnTo>
                <a:lnTo>
                  <a:pt x="483235" y="233045"/>
                </a:lnTo>
                <a:lnTo>
                  <a:pt x="481711" y="207772"/>
                </a:lnTo>
                <a:close/>
              </a:path>
              <a:path w="3504565" h="262889">
                <a:moveTo>
                  <a:pt x="583057" y="201422"/>
                </a:moveTo>
                <a:lnTo>
                  <a:pt x="506984" y="206121"/>
                </a:lnTo>
                <a:lnTo>
                  <a:pt x="508635" y="231521"/>
                </a:lnTo>
                <a:lnTo>
                  <a:pt x="584581" y="226822"/>
                </a:lnTo>
                <a:lnTo>
                  <a:pt x="583057" y="201422"/>
                </a:lnTo>
                <a:close/>
              </a:path>
              <a:path w="3504565" h="262889">
                <a:moveTo>
                  <a:pt x="684403" y="195199"/>
                </a:moveTo>
                <a:lnTo>
                  <a:pt x="608457" y="199898"/>
                </a:lnTo>
                <a:lnTo>
                  <a:pt x="609981" y="225298"/>
                </a:lnTo>
                <a:lnTo>
                  <a:pt x="686054" y="220599"/>
                </a:lnTo>
                <a:lnTo>
                  <a:pt x="684403" y="195199"/>
                </a:lnTo>
                <a:close/>
              </a:path>
              <a:path w="3504565" h="262889">
                <a:moveTo>
                  <a:pt x="785876" y="188849"/>
                </a:moveTo>
                <a:lnTo>
                  <a:pt x="709803" y="193675"/>
                </a:lnTo>
                <a:lnTo>
                  <a:pt x="711327" y="218948"/>
                </a:lnTo>
                <a:lnTo>
                  <a:pt x="787400" y="214249"/>
                </a:lnTo>
                <a:lnTo>
                  <a:pt x="785876" y="188849"/>
                </a:lnTo>
                <a:close/>
              </a:path>
              <a:path w="3504565" h="262889">
                <a:moveTo>
                  <a:pt x="887222" y="182625"/>
                </a:moveTo>
                <a:lnTo>
                  <a:pt x="811276" y="187325"/>
                </a:lnTo>
                <a:lnTo>
                  <a:pt x="812800" y="212725"/>
                </a:lnTo>
                <a:lnTo>
                  <a:pt x="888873" y="208025"/>
                </a:lnTo>
                <a:lnTo>
                  <a:pt x="887222" y="182625"/>
                </a:lnTo>
                <a:close/>
              </a:path>
              <a:path w="3504565" h="262889">
                <a:moveTo>
                  <a:pt x="988694" y="176403"/>
                </a:moveTo>
                <a:lnTo>
                  <a:pt x="912622" y="181101"/>
                </a:lnTo>
                <a:lnTo>
                  <a:pt x="914146" y="206375"/>
                </a:lnTo>
                <a:lnTo>
                  <a:pt x="990218" y="201675"/>
                </a:lnTo>
                <a:lnTo>
                  <a:pt x="988694" y="176403"/>
                </a:lnTo>
                <a:close/>
              </a:path>
              <a:path w="3504565" h="262889">
                <a:moveTo>
                  <a:pt x="1090040" y="170053"/>
                </a:moveTo>
                <a:lnTo>
                  <a:pt x="1013967" y="174751"/>
                </a:lnTo>
                <a:lnTo>
                  <a:pt x="1015618" y="200151"/>
                </a:lnTo>
                <a:lnTo>
                  <a:pt x="1091691" y="195453"/>
                </a:lnTo>
                <a:lnTo>
                  <a:pt x="1090040" y="170053"/>
                </a:lnTo>
                <a:close/>
              </a:path>
              <a:path w="3504565" h="262889">
                <a:moveTo>
                  <a:pt x="1191514" y="163830"/>
                </a:moveTo>
                <a:lnTo>
                  <a:pt x="1115440" y="168529"/>
                </a:lnTo>
                <a:lnTo>
                  <a:pt x="1116964" y="193801"/>
                </a:lnTo>
                <a:lnTo>
                  <a:pt x="1193038" y="189103"/>
                </a:lnTo>
                <a:lnTo>
                  <a:pt x="1191514" y="163830"/>
                </a:lnTo>
                <a:close/>
              </a:path>
              <a:path w="3504565" h="262889">
                <a:moveTo>
                  <a:pt x="1292860" y="157480"/>
                </a:moveTo>
                <a:lnTo>
                  <a:pt x="1216787" y="162179"/>
                </a:lnTo>
                <a:lnTo>
                  <a:pt x="1218438" y="187579"/>
                </a:lnTo>
                <a:lnTo>
                  <a:pt x="1294511" y="182880"/>
                </a:lnTo>
                <a:lnTo>
                  <a:pt x="1292860" y="157480"/>
                </a:lnTo>
                <a:close/>
              </a:path>
              <a:path w="3504565" h="262889">
                <a:moveTo>
                  <a:pt x="1394333" y="151257"/>
                </a:moveTo>
                <a:lnTo>
                  <a:pt x="1318260" y="155956"/>
                </a:lnTo>
                <a:lnTo>
                  <a:pt x="1319784" y="181229"/>
                </a:lnTo>
                <a:lnTo>
                  <a:pt x="1395857" y="176530"/>
                </a:lnTo>
                <a:lnTo>
                  <a:pt x="1394333" y="151257"/>
                </a:lnTo>
                <a:close/>
              </a:path>
              <a:path w="3504565" h="262889">
                <a:moveTo>
                  <a:pt x="1495679" y="144907"/>
                </a:moveTo>
                <a:lnTo>
                  <a:pt x="1419606" y="149606"/>
                </a:lnTo>
                <a:lnTo>
                  <a:pt x="1421257" y="175006"/>
                </a:lnTo>
                <a:lnTo>
                  <a:pt x="1497330" y="170307"/>
                </a:lnTo>
                <a:lnTo>
                  <a:pt x="1495679" y="144907"/>
                </a:lnTo>
                <a:close/>
              </a:path>
              <a:path w="3504565" h="262889">
                <a:moveTo>
                  <a:pt x="1597152" y="138684"/>
                </a:moveTo>
                <a:lnTo>
                  <a:pt x="1521079" y="143383"/>
                </a:lnTo>
                <a:lnTo>
                  <a:pt x="1522603" y="168783"/>
                </a:lnTo>
                <a:lnTo>
                  <a:pt x="1598676" y="163957"/>
                </a:lnTo>
                <a:lnTo>
                  <a:pt x="1597152" y="138684"/>
                </a:lnTo>
                <a:close/>
              </a:path>
              <a:path w="3504565" h="262889">
                <a:moveTo>
                  <a:pt x="1698498" y="132334"/>
                </a:moveTo>
                <a:lnTo>
                  <a:pt x="1622425" y="137033"/>
                </a:lnTo>
                <a:lnTo>
                  <a:pt x="1624076" y="162433"/>
                </a:lnTo>
                <a:lnTo>
                  <a:pt x="1700149" y="157734"/>
                </a:lnTo>
                <a:lnTo>
                  <a:pt x="1698498" y="132334"/>
                </a:lnTo>
                <a:close/>
              </a:path>
              <a:path w="3504565" h="262889">
                <a:moveTo>
                  <a:pt x="1799971" y="126111"/>
                </a:moveTo>
                <a:lnTo>
                  <a:pt x="1723898" y="130810"/>
                </a:lnTo>
                <a:lnTo>
                  <a:pt x="1725422" y="156210"/>
                </a:lnTo>
                <a:lnTo>
                  <a:pt x="1801494" y="151511"/>
                </a:lnTo>
                <a:lnTo>
                  <a:pt x="1799971" y="126111"/>
                </a:lnTo>
                <a:close/>
              </a:path>
              <a:path w="3504565" h="262889">
                <a:moveTo>
                  <a:pt x="1901316" y="119761"/>
                </a:moveTo>
                <a:lnTo>
                  <a:pt x="1825243" y="124587"/>
                </a:lnTo>
                <a:lnTo>
                  <a:pt x="1826894" y="149860"/>
                </a:lnTo>
                <a:lnTo>
                  <a:pt x="1902840" y="145161"/>
                </a:lnTo>
                <a:lnTo>
                  <a:pt x="1901316" y="119761"/>
                </a:lnTo>
                <a:close/>
              </a:path>
              <a:path w="3504565" h="262889">
                <a:moveTo>
                  <a:pt x="2002789" y="113537"/>
                </a:moveTo>
                <a:lnTo>
                  <a:pt x="1926716" y="118237"/>
                </a:lnTo>
                <a:lnTo>
                  <a:pt x="1928240" y="143637"/>
                </a:lnTo>
                <a:lnTo>
                  <a:pt x="2004314" y="138937"/>
                </a:lnTo>
                <a:lnTo>
                  <a:pt x="2002789" y="113537"/>
                </a:lnTo>
                <a:close/>
              </a:path>
              <a:path w="3504565" h="262889">
                <a:moveTo>
                  <a:pt x="2104136" y="107314"/>
                </a:moveTo>
                <a:lnTo>
                  <a:pt x="2028063" y="112013"/>
                </a:lnTo>
                <a:lnTo>
                  <a:pt x="2029714" y="137287"/>
                </a:lnTo>
                <a:lnTo>
                  <a:pt x="2105660" y="132587"/>
                </a:lnTo>
                <a:lnTo>
                  <a:pt x="2104136" y="107314"/>
                </a:lnTo>
                <a:close/>
              </a:path>
              <a:path w="3504565" h="262889">
                <a:moveTo>
                  <a:pt x="2205609" y="100964"/>
                </a:moveTo>
                <a:lnTo>
                  <a:pt x="2129536" y="105663"/>
                </a:lnTo>
                <a:lnTo>
                  <a:pt x="2131060" y="131063"/>
                </a:lnTo>
                <a:lnTo>
                  <a:pt x="2207133" y="126364"/>
                </a:lnTo>
                <a:lnTo>
                  <a:pt x="2205609" y="100964"/>
                </a:lnTo>
                <a:close/>
              </a:path>
              <a:path w="3504565" h="262889">
                <a:moveTo>
                  <a:pt x="2306955" y="94742"/>
                </a:moveTo>
                <a:lnTo>
                  <a:pt x="2230882" y="99441"/>
                </a:lnTo>
                <a:lnTo>
                  <a:pt x="2232406" y="124713"/>
                </a:lnTo>
                <a:lnTo>
                  <a:pt x="2308479" y="120014"/>
                </a:lnTo>
                <a:lnTo>
                  <a:pt x="2306955" y="94742"/>
                </a:lnTo>
                <a:close/>
              </a:path>
              <a:path w="3504565" h="262889">
                <a:moveTo>
                  <a:pt x="2408301" y="88392"/>
                </a:moveTo>
                <a:lnTo>
                  <a:pt x="2332355" y="93091"/>
                </a:lnTo>
                <a:lnTo>
                  <a:pt x="2333879" y="118491"/>
                </a:lnTo>
                <a:lnTo>
                  <a:pt x="2409952" y="113792"/>
                </a:lnTo>
                <a:lnTo>
                  <a:pt x="2408301" y="88392"/>
                </a:lnTo>
                <a:close/>
              </a:path>
              <a:path w="3504565" h="262889">
                <a:moveTo>
                  <a:pt x="2509774" y="82169"/>
                </a:moveTo>
                <a:lnTo>
                  <a:pt x="2433701" y="86868"/>
                </a:lnTo>
                <a:lnTo>
                  <a:pt x="2435225" y="112141"/>
                </a:lnTo>
                <a:lnTo>
                  <a:pt x="2511298" y="107442"/>
                </a:lnTo>
                <a:lnTo>
                  <a:pt x="2509774" y="82169"/>
                </a:lnTo>
                <a:close/>
              </a:path>
              <a:path w="3504565" h="262889">
                <a:moveTo>
                  <a:pt x="2611119" y="75819"/>
                </a:moveTo>
                <a:lnTo>
                  <a:pt x="2535174" y="80518"/>
                </a:lnTo>
                <a:lnTo>
                  <a:pt x="2536698" y="105918"/>
                </a:lnTo>
                <a:lnTo>
                  <a:pt x="2612771" y="101219"/>
                </a:lnTo>
                <a:lnTo>
                  <a:pt x="2611119" y="75819"/>
                </a:lnTo>
                <a:close/>
              </a:path>
              <a:path w="3504565" h="262889">
                <a:moveTo>
                  <a:pt x="2712592" y="69596"/>
                </a:moveTo>
                <a:lnTo>
                  <a:pt x="2636519" y="74295"/>
                </a:lnTo>
                <a:lnTo>
                  <a:pt x="2638043" y="99695"/>
                </a:lnTo>
                <a:lnTo>
                  <a:pt x="2714116" y="94869"/>
                </a:lnTo>
                <a:lnTo>
                  <a:pt x="2712592" y="69596"/>
                </a:lnTo>
                <a:close/>
              </a:path>
              <a:path w="3504565" h="262889">
                <a:moveTo>
                  <a:pt x="2813939" y="63246"/>
                </a:moveTo>
                <a:lnTo>
                  <a:pt x="2737866" y="68072"/>
                </a:lnTo>
                <a:lnTo>
                  <a:pt x="2739516" y="93345"/>
                </a:lnTo>
                <a:lnTo>
                  <a:pt x="2815590" y="88646"/>
                </a:lnTo>
                <a:lnTo>
                  <a:pt x="2813939" y="63246"/>
                </a:lnTo>
                <a:close/>
              </a:path>
              <a:path w="3504565" h="262889">
                <a:moveTo>
                  <a:pt x="2915412" y="57023"/>
                </a:moveTo>
                <a:lnTo>
                  <a:pt x="2839339" y="61722"/>
                </a:lnTo>
                <a:lnTo>
                  <a:pt x="2840863" y="87122"/>
                </a:lnTo>
                <a:lnTo>
                  <a:pt x="2916936" y="82423"/>
                </a:lnTo>
                <a:lnTo>
                  <a:pt x="2915412" y="57023"/>
                </a:lnTo>
                <a:close/>
              </a:path>
              <a:path w="3504565" h="262889">
                <a:moveTo>
                  <a:pt x="3016758" y="50800"/>
                </a:moveTo>
                <a:lnTo>
                  <a:pt x="2940685" y="55499"/>
                </a:lnTo>
                <a:lnTo>
                  <a:pt x="2942336" y="80772"/>
                </a:lnTo>
                <a:lnTo>
                  <a:pt x="3018409" y="76073"/>
                </a:lnTo>
                <a:lnTo>
                  <a:pt x="3016758" y="50800"/>
                </a:lnTo>
                <a:close/>
              </a:path>
              <a:path w="3504565" h="262889">
                <a:moveTo>
                  <a:pt x="3118231" y="44450"/>
                </a:moveTo>
                <a:lnTo>
                  <a:pt x="3042158" y="49149"/>
                </a:lnTo>
                <a:lnTo>
                  <a:pt x="3043682" y="74549"/>
                </a:lnTo>
                <a:lnTo>
                  <a:pt x="3119755" y="69850"/>
                </a:lnTo>
                <a:lnTo>
                  <a:pt x="3118231" y="44450"/>
                </a:lnTo>
                <a:close/>
              </a:path>
              <a:path w="3504565" h="262889">
                <a:moveTo>
                  <a:pt x="3219577" y="38226"/>
                </a:moveTo>
                <a:lnTo>
                  <a:pt x="3143504" y="42925"/>
                </a:lnTo>
                <a:lnTo>
                  <a:pt x="3145155" y="68199"/>
                </a:lnTo>
                <a:lnTo>
                  <a:pt x="3221228" y="63500"/>
                </a:lnTo>
                <a:lnTo>
                  <a:pt x="3219577" y="38226"/>
                </a:lnTo>
                <a:close/>
              </a:path>
              <a:path w="3504565" h="262889">
                <a:moveTo>
                  <a:pt x="3321050" y="31876"/>
                </a:moveTo>
                <a:lnTo>
                  <a:pt x="3244977" y="36575"/>
                </a:lnTo>
                <a:lnTo>
                  <a:pt x="3246501" y="61975"/>
                </a:lnTo>
                <a:lnTo>
                  <a:pt x="3322574" y="57276"/>
                </a:lnTo>
                <a:lnTo>
                  <a:pt x="3321050" y="31876"/>
                </a:lnTo>
                <a:close/>
              </a:path>
              <a:path w="3504565" h="262889">
                <a:moveTo>
                  <a:pt x="3422396" y="25654"/>
                </a:moveTo>
                <a:lnTo>
                  <a:pt x="3346323" y="30353"/>
                </a:lnTo>
                <a:lnTo>
                  <a:pt x="3347974" y="55625"/>
                </a:lnTo>
                <a:lnTo>
                  <a:pt x="3424047" y="50926"/>
                </a:lnTo>
                <a:lnTo>
                  <a:pt x="3422396" y="25654"/>
                </a:lnTo>
                <a:close/>
              </a:path>
              <a:path w="3504565" h="262889">
                <a:moveTo>
                  <a:pt x="3425825" y="0"/>
                </a:moveTo>
                <a:lnTo>
                  <a:pt x="3430524" y="76073"/>
                </a:lnTo>
                <a:lnTo>
                  <a:pt x="3504184" y="33274"/>
                </a:lnTo>
                <a:lnTo>
                  <a:pt x="3425825"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object 28"/>
          <p:cNvSpPr/>
          <p:nvPr/>
        </p:nvSpPr>
        <p:spPr>
          <a:xfrm>
            <a:off x="2458554" y="1753697"/>
            <a:ext cx="6150769" cy="2275205"/>
          </a:xfrm>
          <a:custGeom>
            <a:avLst/>
            <a:gdLst/>
            <a:ahLst/>
            <a:cxnLst/>
            <a:rect l="l" t="t" r="r" b="b"/>
            <a:pathLst>
              <a:path w="8201025" h="2275204">
                <a:moveTo>
                  <a:pt x="80556" y="293116"/>
                </a:moveTo>
                <a:lnTo>
                  <a:pt x="74815" y="268351"/>
                </a:lnTo>
                <a:lnTo>
                  <a:pt x="72364" y="268986"/>
                </a:lnTo>
                <a:lnTo>
                  <a:pt x="48971" y="275463"/>
                </a:lnTo>
                <a:lnTo>
                  <a:pt x="29921" y="282448"/>
                </a:lnTo>
                <a:lnTo>
                  <a:pt x="15201" y="289814"/>
                </a:lnTo>
                <a:lnTo>
                  <a:pt x="3759" y="299212"/>
                </a:lnTo>
                <a:lnTo>
                  <a:pt x="0" y="308737"/>
                </a:lnTo>
                <a:lnTo>
                  <a:pt x="23596" y="318135"/>
                </a:lnTo>
                <a:lnTo>
                  <a:pt x="24142" y="316738"/>
                </a:lnTo>
                <a:lnTo>
                  <a:pt x="24968" y="314667"/>
                </a:lnTo>
                <a:lnTo>
                  <a:pt x="78498" y="293624"/>
                </a:lnTo>
                <a:lnTo>
                  <a:pt x="78955" y="293497"/>
                </a:lnTo>
                <a:lnTo>
                  <a:pt x="80556" y="293116"/>
                </a:lnTo>
                <a:close/>
              </a:path>
              <a:path w="8201025" h="2275204">
                <a:moveTo>
                  <a:pt x="179311" y="273939"/>
                </a:moveTo>
                <a:lnTo>
                  <a:pt x="175450" y="248793"/>
                </a:lnTo>
                <a:lnTo>
                  <a:pt x="170357" y="249555"/>
                </a:lnTo>
                <a:lnTo>
                  <a:pt x="133121" y="255905"/>
                </a:lnTo>
                <a:lnTo>
                  <a:pt x="100368" y="262382"/>
                </a:lnTo>
                <a:lnTo>
                  <a:pt x="99555" y="262636"/>
                </a:lnTo>
                <a:lnTo>
                  <a:pt x="105295" y="287401"/>
                </a:lnTo>
                <a:lnTo>
                  <a:pt x="105918" y="287274"/>
                </a:lnTo>
                <a:lnTo>
                  <a:pt x="105537" y="287274"/>
                </a:lnTo>
                <a:lnTo>
                  <a:pt x="137922" y="280797"/>
                </a:lnTo>
                <a:lnTo>
                  <a:pt x="137566" y="280924"/>
                </a:lnTo>
                <a:lnTo>
                  <a:pt x="138303" y="280797"/>
                </a:lnTo>
                <a:lnTo>
                  <a:pt x="174523" y="274574"/>
                </a:lnTo>
                <a:lnTo>
                  <a:pt x="174320" y="274701"/>
                </a:lnTo>
                <a:lnTo>
                  <a:pt x="175145" y="274574"/>
                </a:lnTo>
                <a:lnTo>
                  <a:pt x="179311" y="273939"/>
                </a:lnTo>
                <a:close/>
              </a:path>
              <a:path w="8201025" h="2275204">
                <a:moveTo>
                  <a:pt x="279552" y="259842"/>
                </a:moveTo>
                <a:lnTo>
                  <a:pt x="276415" y="234569"/>
                </a:lnTo>
                <a:lnTo>
                  <a:pt x="258279" y="236855"/>
                </a:lnTo>
                <a:lnTo>
                  <a:pt x="200558" y="244856"/>
                </a:lnTo>
                <a:lnTo>
                  <a:pt x="204419" y="270002"/>
                </a:lnTo>
                <a:lnTo>
                  <a:pt x="215849" y="268224"/>
                </a:lnTo>
                <a:lnTo>
                  <a:pt x="215633" y="268351"/>
                </a:lnTo>
                <a:lnTo>
                  <a:pt x="216547" y="268224"/>
                </a:lnTo>
                <a:lnTo>
                  <a:pt x="261645" y="262001"/>
                </a:lnTo>
                <a:lnTo>
                  <a:pt x="261493" y="262001"/>
                </a:lnTo>
                <a:lnTo>
                  <a:pt x="279552" y="259842"/>
                </a:lnTo>
                <a:close/>
              </a:path>
              <a:path w="8201025" h="2275204">
                <a:moveTo>
                  <a:pt x="380225" y="248031"/>
                </a:moveTo>
                <a:lnTo>
                  <a:pt x="377558" y="222758"/>
                </a:lnTo>
                <a:lnTo>
                  <a:pt x="301625" y="231394"/>
                </a:lnTo>
                <a:lnTo>
                  <a:pt x="304761" y="256667"/>
                </a:lnTo>
                <a:lnTo>
                  <a:pt x="311975" y="255778"/>
                </a:lnTo>
                <a:lnTo>
                  <a:pt x="311848" y="255778"/>
                </a:lnTo>
                <a:lnTo>
                  <a:pt x="366636" y="249428"/>
                </a:lnTo>
                <a:lnTo>
                  <a:pt x="366509" y="249428"/>
                </a:lnTo>
                <a:lnTo>
                  <a:pt x="380225" y="248031"/>
                </a:lnTo>
                <a:close/>
              </a:path>
              <a:path w="8201025" h="2275204">
                <a:moveTo>
                  <a:pt x="481190" y="237871"/>
                </a:moveTo>
                <a:lnTo>
                  <a:pt x="478777" y="212598"/>
                </a:lnTo>
                <a:lnTo>
                  <a:pt x="402831" y="220091"/>
                </a:lnTo>
                <a:lnTo>
                  <a:pt x="405498" y="245364"/>
                </a:lnTo>
                <a:lnTo>
                  <a:pt x="425564" y="243332"/>
                </a:lnTo>
                <a:lnTo>
                  <a:pt x="481190" y="237871"/>
                </a:lnTo>
                <a:close/>
              </a:path>
              <a:path w="8201025" h="2275204">
                <a:moveTo>
                  <a:pt x="582282" y="228727"/>
                </a:moveTo>
                <a:lnTo>
                  <a:pt x="580123" y="203454"/>
                </a:lnTo>
                <a:lnTo>
                  <a:pt x="504177" y="210185"/>
                </a:lnTo>
                <a:lnTo>
                  <a:pt x="506463" y="235458"/>
                </a:lnTo>
                <a:lnTo>
                  <a:pt x="555993" y="231013"/>
                </a:lnTo>
                <a:lnTo>
                  <a:pt x="582282" y="228727"/>
                </a:lnTo>
                <a:close/>
              </a:path>
              <a:path w="8201025" h="2275204">
                <a:moveTo>
                  <a:pt x="683501" y="220472"/>
                </a:moveTo>
                <a:lnTo>
                  <a:pt x="681469" y="195072"/>
                </a:lnTo>
                <a:lnTo>
                  <a:pt x="605396" y="201295"/>
                </a:lnTo>
                <a:lnTo>
                  <a:pt x="607555" y="226568"/>
                </a:lnTo>
                <a:lnTo>
                  <a:pt x="683501" y="220472"/>
                </a:lnTo>
                <a:close/>
              </a:path>
              <a:path w="8201025" h="2275204">
                <a:moveTo>
                  <a:pt x="784593" y="212725"/>
                </a:moveTo>
                <a:lnTo>
                  <a:pt x="782815" y="187325"/>
                </a:lnTo>
                <a:lnTo>
                  <a:pt x="706742" y="193167"/>
                </a:lnTo>
                <a:lnTo>
                  <a:pt x="708774" y="218440"/>
                </a:lnTo>
                <a:lnTo>
                  <a:pt x="784593" y="212725"/>
                </a:lnTo>
                <a:close/>
              </a:path>
              <a:path w="8201025" h="2275204">
                <a:moveTo>
                  <a:pt x="885939" y="205613"/>
                </a:moveTo>
                <a:lnTo>
                  <a:pt x="884288" y="180213"/>
                </a:lnTo>
                <a:lnTo>
                  <a:pt x="808215" y="185547"/>
                </a:lnTo>
                <a:lnTo>
                  <a:pt x="809993" y="210947"/>
                </a:lnTo>
                <a:lnTo>
                  <a:pt x="885939" y="205613"/>
                </a:lnTo>
                <a:close/>
              </a:path>
              <a:path w="8201025" h="2275204">
                <a:moveTo>
                  <a:pt x="987285" y="198882"/>
                </a:moveTo>
                <a:lnTo>
                  <a:pt x="985634" y="173482"/>
                </a:lnTo>
                <a:lnTo>
                  <a:pt x="909561" y="178562"/>
                </a:lnTo>
                <a:lnTo>
                  <a:pt x="911339" y="203835"/>
                </a:lnTo>
                <a:lnTo>
                  <a:pt x="987285" y="198882"/>
                </a:lnTo>
                <a:close/>
              </a:path>
              <a:path w="8201025" h="2275204">
                <a:moveTo>
                  <a:pt x="1088631" y="192532"/>
                </a:moveTo>
                <a:lnTo>
                  <a:pt x="1087107" y="167132"/>
                </a:lnTo>
                <a:lnTo>
                  <a:pt x="1011034" y="171831"/>
                </a:lnTo>
                <a:lnTo>
                  <a:pt x="1012685" y="197231"/>
                </a:lnTo>
                <a:lnTo>
                  <a:pt x="1088631" y="192532"/>
                </a:lnTo>
                <a:close/>
              </a:path>
              <a:path w="8201025" h="2275204">
                <a:moveTo>
                  <a:pt x="1189977" y="186436"/>
                </a:moveTo>
                <a:lnTo>
                  <a:pt x="1188580" y="161036"/>
                </a:lnTo>
                <a:lnTo>
                  <a:pt x="1112507" y="165608"/>
                </a:lnTo>
                <a:lnTo>
                  <a:pt x="1114031" y="191008"/>
                </a:lnTo>
                <a:lnTo>
                  <a:pt x="1189977" y="186436"/>
                </a:lnTo>
                <a:close/>
              </a:path>
              <a:path w="8201025" h="2275204">
                <a:moveTo>
                  <a:pt x="1291450" y="180721"/>
                </a:moveTo>
                <a:lnTo>
                  <a:pt x="1290053" y="155321"/>
                </a:lnTo>
                <a:lnTo>
                  <a:pt x="1213853" y="159639"/>
                </a:lnTo>
                <a:lnTo>
                  <a:pt x="1215377" y="184912"/>
                </a:lnTo>
                <a:lnTo>
                  <a:pt x="1231506" y="184023"/>
                </a:lnTo>
                <a:lnTo>
                  <a:pt x="1291450" y="180721"/>
                </a:lnTo>
                <a:close/>
              </a:path>
              <a:path w="8201025" h="2275204">
                <a:moveTo>
                  <a:pt x="1392796" y="175260"/>
                </a:moveTo>
                <a:lnTo>
                  <a:pt x="1391526" y="149860"/>
                </a:lnTo>
                <a:lnTo>
                  <a:pt x="1315326" y="153924"/>
                </a:lnTo>
                <a:lnTo>
                  <a:pt x="1316723" y="179324"/>
                </a:lnTo>
                <a:lnTo>
                  <a:pt x="1392796" y="175260"/>
                </a:lnTo>
                <a:close/>
              </a:path>
              <a:path w="8201025" h="2275204">
                <a:moveTo>
                  <a:pt x="1494269" y="169926"/>
                </a:moveTo>
                <a:lnTo>
                  <a:pt x="1492999" y="144653"/>
                </a:lnTo>
                <a:lnTo>
                  <a:pt x="1416799" y="148463"/>
                </a:lnTo>
                <a:lnTo>
                  <a:pt x="1418196" y="173863"/>
                </a:lnTo>
                <a:lnTo>
                  <a:pt x="1494269" y="169926"/>
                </a:lnTo>
                <a:close/>
              </a:path>
              <a:path w="8201025" h="2275204">
                <a:moveTo>
                  <a:pt x="1595742" y="164973"/>
                </a:moveTo>
                <a:lnTo>
                  <a:pt x="1594472" y="139573"/>
                </a:lnTo>
                <a:lnTo>
                  <a:pt x="1518399" y="143256"/>
                </a:lnTo>
                <a:lnTo>
                  <a:pt x="1519669" y="168656"/>
                </a:lnTo>
                <a:lnTo>
                  <a:pt x="1595742" y="164973"/>
                </a:lnTo>
                <a:close/>
              </a:path>
              <a:path w="8201025" h="2275204">
                <a:moveTo>
                  <a:pt x="1697215" y="160020"/>
                </a:moveTo>
                <a:lnTo>
                  <a:pt x="1695945" y="134747"/>
                </a:lnTo>
                <a:lnTo>
                  <a:pt x="1619872" y="138303"/>
                </a:lnTo>
                <a:lnTo>
                  <a:pt x="1621142" y="163703"/>
                </a:lnTo>
                <a:lnTo>
                  <a:pt x="1697215" y="160020"/>
                </a:lnTo>
                <a:close/>
              </a:path>
              <a:path w="8201025" h="2275204">
                <a:moveTo>
                  <a:pt x="1798688" y="155448"/>
                </a:moveTo>
                <a:lnTo>
                  <a:pt x="1797545" y="130048"/>
                </a:lnTo>
                <a:lnTo>
                  <a:pt x="1721345" y="133477"/>
                </a:lnTo>
                <a:lnTo>
                  <a:pt x="1722615" y="158877"/>
                </a:lnTo>
                <a:lnTo>
                  <a:pt x="1798688" y="155448"/>
                </a:lnTo>
                <a:close/>
              </a:path>
              <a:path w="8201025" h="2275204">
                <a:moveTo>
                  <a:pt x="1900161" y="150876"/>
                </a:moveTo>
                <a:lnTo>
                  <a:pt x="1899018" y="125603"/>
                </a:lnTo>
                <a:lnTo>
                  <a:pt x="1822945" y="128905"/>
                </a:lnTo>
                <a:lnTo>
                  <a:pt x="1824088" y="154305"/>
                </a:lnTo>
                <a:lnTo>
                  <a:pt x="1900161" y="150876"/>
                </a:lnTo>
                <a:close/>
              </a:path>
              <a:path w="8201025" h="2275204">
                <a:moveTo>
                  <a:pt x="2001634" y="146558"/>
                </a:moveTo>
                <a:lnTo>
                  <a:pt x="2000618" y="121285"/>
                </a:lnTo>
                <a:lnTo>
                  <a:pt x="1999094" y="121285"/>
                </a:lnTo>
                <a:lnTo>
                  <a:pt x="1924418" y="124460"/>
                </a:lnTo>
                <a:lnTo>
                  <a:pt x="1925561" y="149860"/>
                </a:lnTo>
                <a:lnTo>
                  <a:pt x="2000237" y="146685"/>
                </a:lnTo>
                <a:lnTo>
                  <a:pt x="2001634" y="146558"/>
                </a:lnTo>
                <a:close/>
              </a:path>
              <a:path w="8201025" h="2275204">
                <a:moveTo>
                  <a:pt x="2103107" y="142367"/>
                </a:moveTo>
                <a:lnTo>
                  <a:pt x="2102091" y="116967"/>
                </a:lnTo>
                <a:lnTo>
                  <a:pt x="2025891" y="120142"/>
                </a:lnTo>
                <a:lnTo>
                  <a:pt x="2027034" y="145542"/>
                </a:lnTo>
                <a:lnTo>
                  <a:pt x="2103107" y="142367"/>
                </a:lnTo>
                <a:close/>
              </a:path>
              <a:path w="8201025" h="2275204">
                <a:moveTo>
                  <a:pt x="2204580" y="138430"/>
                </a:moveTo>
                <a:lnTo>
                  <a:pt x="2203691" y="113030"/>
                </a:lnTo>
                <a:lnTo>
                  <a:pt x="2127491" y="115951"/>
                </a:lnTo>
                <a:lnTo>
                  <a:pt x="2128507" y="141351"/>
                </a:lnTo>
                <a:lnTo>
                  <a:pt x="2204580" y="138430"/>
                </a:lnTo>
                <a:close/>
              </a:path>
              <a:path w="8201025" h="2275204">
                <a:moveTo>
                  <a:pt x="2306180" y="134493"/>
                </a:moveTo>
                <a:lnTo>
                  <a:pt x="2305164" y="109093"/>
                </a:lnTo>
                <a:lnTo>
                  <a:pt x="2228964" y="112014"/>
                </a:lnTo>
                <a:lnTo>
                  <a:pt x="2229980" y="137414"/>
                </a:lnTo>
                <a:lnTo>
                  <a:pt x="2306180" y="134493"/>
                </a:lnTo>
                <a:close/>
              </a:path>
              <a:path w="8201025" h="2275204">
                <a:moveTo>
                  <a:pt x="2407653" y="130810"/>
                </a:moveTo>
                <a:lnTo>
                  <a:pt x="2406764" y="105410"/>
                </a:lnTo>
                <a:lnTo>
                  <a:pt x="2330564" y="108204"/>
                </a:lnTo>
                <a:lnTo>
                  <a:pt x="2331453" y="133604"/>
                </a:lnTo>
                <a:lnTo>
                  <a:pt x="2407653" y="130810"/>
                </a:lnTo>
                <a:close/>
              </a:path>
              <a:path w="8201025" h="2275204">
                <a:moveTo>
                  <a:pt x="2509126" y="127127"/>
                </a:moveTo>
                <a:lnTo>
                  <a:pt x="2508237" y="101727"/>
                </a:lnTo>
                <a:lnTo>
                  <a:pt x="2432164" y="104521"/>
                </a:lnTo>
                <a:lnTo>
                  <a:pt x="2433053" y="129794"/>
                </a:lnTo>
                <a:lnTo>
                  <a:pt x="2509126" y="127127"/>
                </a:lnTo>
                <a:close/>
              </a:path>
              <a:path w="8201025" h="2275204">
                <a:moveTo>
                  <a:pt x="2610726" y="123571"/>
                </a:moveTo>
                <a:lnTo>
                  <a:pt x="2609837" y="98171"/>
                </a:lnTo>
                <a:lnTo>
                  <a:pt x="2533637" y="100838"/>
                </a:lnTo>
                <a:lnTo>
                  <a:pt x="2534526" y="126238"/>
                </a:lnTo>
                <a:lnTo>
                  <a:pt x="2610726" y="123571"/>
                </a:lnTo>
                <a:close/>
              </a:path>
              <a:path w="8201025" h="2275204">
                <a:moveTo>
                  <a:pt x="2712199" y="120142"/>
                </a:moveTo>
                <a:lnTo>
                  <a:pt x="2711437" y="94742"/>
                </a:lnTo>
                <a:lnTo>
                  <a:pt x="2635237" y="97282"/>
                </a:lnTo>
                <a:lnTo>
                  <a:pt x="2635999" y="122682"/>
                </a:lnTo>
                <a:lnTo>
                  <a:pt x="2712199" y="120142"/>
                </a:lnTo>
                <a:close/>
              </a:path>
              <a:path w="8201025" h="2275204">
                <a:moveTo>
                  <a:pt x="2813799" y="116840"/>
                </a:moveTo>
                <a:lnTo>
                  <a:pt x="2812910" y="91440"/>
                </a:lnTo>
                <a:lnTo>
                  <a:pt x="2736837" y="93980"/>
                </a:lnTo>
                <a:lnTo>
                  <a:pt x="2737599" y="119253"/>
                </a:lnTo>
                <a:lnTo>
                  <a:pt x="2813799" y="116840"/>
                </a:lnTo>
                <a:close/>
              </a:path>
              <a:path w="8201025" h="2275204">
                <a:moveTo>
                  <a:pt x="2915272" y="113665"/>
                </a:moveTo>
                <a:lnTo>
                  <a:pt x="2914510" y="88265"/>
                </a:lnTo>
                <a:lnTo>
                  <a:pt x="2838310" y="90678"/>
                </a:lnTo>
                <a:lnTo>
                  <a:pt x="2839199" y="116078"/>
                </a:lnTo>
                <a:lnTo>
                  <a:pt x="2915272" y="113665"/>
                </a:lnTo>
                <a:close/>
              </a:path>
              <a:path w="8201025" h="2275204">
                <a:moveTo>
                  <a:pt x="3016872" y="110490"/>
                </a:moveTo>
                <a:lnTo>
                  <a:pt x="3016110" y="85090"/>
                </a:lnTo>
                <a:lnTo>
                  <a:pt x="2939910" y="87376"/>
                </a:lnTo>
                <a:lnTo>
                  <a:pt x="2940672" y="112776"/>
                </a:lnTo>
                <a:lnTo>
                  <a:pt x="3016872" y="110490"/>
                </a:lnTo>
                <a:close/>
              </a:path>
              <a:path w="8201025" h="2275204">
                <a:moveTo>
                  <a:pt x="3118345" y="107442"/>
                </a:moveTo>
                <a:lnTo>
                  <a:pt x="3117583" y="82042"/>
                </a:lnTo>
                <a:lnTo>
                  <a:pt x="3043288" y="84201"/>
                </a:lnTo>
                <a:lnTo>
                  <a:pt x="3041383" y="84328"/>
                </a:lnTo>
                <a:lnTo>
                  <a:pt x="3042272" y="109728"/>
                </a:lnTo>
                <a:lnTo>
                  <a:pt x="3044050" y="109601"/>
                </a:lnTo>
                <a:lnTo>
                  <a:pt x="3118345" y="107442"/>
                </a:lnTo>
                <a:close/>
              </a:path>
              <a:path w="8201025" h="2275204">
                <a:moveTo>
                  <a:pt x="3219945" y="104521"/>
                </a:moveTo>
                <a:lnTo>
                  <a:pt x="3219183" y="79121"/>
                </a:lnTo>
                <a:lnTo>
                  <a:pt x="3142983" y="81280"/>
                </a:lnTo>
                <a:lnTo>
                  <a:pt x="3143745" y="106680"/>
                </a:lnTo>
                <a:lnTo>
                  <a:pt x="3219945" y="104521"/>
                </a:lnTo>
                <a:close/>
              </a:path>
              <a:path w="8201025" h="2275204">
                <a:moveTo>
                  <a:pt x="3321418" y="101727"/>
                </a:moveTo>
                <a:lnTo>
                  <a:pt x="3320783" y="76327"/>
                </a:lnTo>
                <a:lnTo>
                  <a:pt x="3244583" y="78486"/>
                </a:lnTo>
                <a:lnTo>
                  <a:pt x="3245345" y="103886"/>
                </a:lnTo>
                <a:lnTo>
                  <a:pt x="3321418" y="101727"/>
                </a:lnTo>
                <a:close/>
              </a:path>
              <a:path w="8201025" h="2275204">
                <a:moveTo>
                  <a:pt x="3423018" y="98933"/>
                </a:moveTo>
                <a:lnTo>
                  <a:pt x="3422383" y="73533"/>
                </a:lnTo>
                <a:lnTo>
                  <a:pt x="3346183" y="75692"/>
                </a:lnTo>
                <a:lnTo>
                  <a:pt x="3346818" y="100965"/>
                </a:lnTo>
                <a:lnTo>
                  <a:pt x="3423018" y="98933"/>
                </a:lnTo>
                <a:close/>
              </a:path>
              <a:path w="8201025" h="2275204">
                <a:moveTo>
                  <a:pt x="3524618" y="96266"/>
                </a:moveTo>
                <a:lnTo>
                  <a:pt x="3523983" y="70866"/>
                </a:lnTo>
                <a:lnTo>
                  <a:pt x="3447783" y="72898"/>
                </a:lnTo>
                <a:lnTo>
                  <a:pt x="3448418" y="98298"/>
                </a:lnTo>
                <a:lnTo>
                  <a:pt x="3524618" y="96266"/>
                </a:lnTo>
                <a:close/>
              </a:path>
              <a:path w="8201025" h="2275204">
                <a:moveTo>
                  <a:pt x="3626091" y="93726"/>
                </a:moveTo>
                <a:lnTo>
                  <a:pt x="3625456" y="68326"/>
                </a:lnTo>
                <a:lnTo>
                  <a:pt x="3619106" y="68580"/>
                </a:lnTo>
                <a:lnTo>
                  <a:pt x="3549383" y="70231"/>
                </a:lnTo>
                <a:lnTo>
                  <a:pt x="3550018" y="95631"/>
                </a:lnTo>
                <a:lnTo>
                  <a:pt x="3626091" y="93726"/>
                </a:lnTo>
                <a:close/>
              </a:path>
              <a:path w="8201025" h="2275204">
                <a:moveTo>
                  <a:pt x="3727691" y="91313"/>
                </a:moveTo>
                <a:lnTo>
                  <a:pt x="3727056" y="65913"/>
                </a:lnTo>
                <a:lnTo>
                  <a:pt x="3650856" y="67691"/>
                </a:lnTo>
                <a:lnTo>
                  <a:pt x="3651491" y="93091"/>
                </a:lnTo>
                <a:lnTo>
                  <a:pt x="3727691" y="91313"/>
                </a:lnTo>
                <a:close/>
              </a:path>
              <a:path w="8201025" h="2275204">
                <a:moveTo>
                  <a:pt x="3829291" y="88900"/>
                </a:moveTo>
                <a:lnTo>
                  <a:pt x="3828656" y="63500"/>
                </a:lnTo>
                <a:lnTo>
                  <a:pt x="3752456" y="65278"/>
                </a:lnTo>
                <a:lnTo>
                  <a:pt x="3753091" y="90678"/>
                </a:lnTo>
                <a:lnTo>
                  <a:pt x="3829291" y="88900"/>
                </a:lnTo>
                <a:close/>
              </a:path>
              <a:path w="8201025" h="2275204">
                <a:moveTo>
                  <a:pt x="3930764" y="86614"/>
                </a:moveTo>
                <a:lnTo>
                  <a:pt x="3930256" y="61214"/>
                </a:lnTo>
                <a:lnTo>
                  <a:pt x="3854056" y="62992"/>
                </a:lnTo>
                <a:lnTo>
                  <a:pt x="3854691" y="88265"/>
                </a:lnTo>
                <a:lnTo>
                  <a:pt x="3930764" y="86614"/>
                </a:lnTo>
                <a:close/>
              </a:path>
              <a:path w="8201025" h="2275204">
                <a:moveTo>
                  <a:pt x="4032364" y="84328"/>
                </a:moveTo>
                <a:lnTo>
                  <a:pt x="4031856" y="58928"/>
                </a:lnTo>
                <a:lnTo>
                  <a:pt x="3955656" y="60706"/>
                </a:lnTo>
                <a:lnTo>
                  <a:pt x="3956164" y="85979"/>
                </a:lnTo>
                <a:lnTo>
                  <a:pt x="4032364" y="84328"/>
                </a:lnTo>
                <a:close/>
              </a:path>
              <a:path w="8201025" h="2275204">
                <a:moveTo>
                  <a:pt x="4133964" y="82169"/>
                </a:moveTo>
                <a:lnTo>
                  <a:pt x="4133456" y="56769"/>
                </a:lnTo>
                <a:lnTo>
                  <a:pt x="4057256" y="58420"/>
                </a:lnTo>
                <a:lnTo>
                  <a:pt x="4057764" y="83820"/>
                </a:lnTo>
                <a:lnTo>
                  <a:pt x="4133964" y="82169"/>
                </a:lnTo>
                <a:close/>
              </a:path>
              <a:path w="8201025" h="2275204">
                <a:moveTo>
                  <a:pt x="4235564" y="80137"/>
                </a:moveTo>
                <a:lnTo>
                  <a:pt x="4235056" y="54737"/>
                </a:lnTo>
                <a:lnTo>
                  <a:pt x="4223626" y="54864"/>
                </a:lnTo>
                <a:lnTo>
                  <a:pt x="4158856" y="56261"/>
                </a:lnTo>
                <a:lnTo>
                  <a:pt x="4159364" y="81661"/>
                </a:lnTo>
                <a:lnTo>
                  <a:pt x="4224261" y="80264"/>
                </a:lnTo>
                <a:lnTo>
                  <a:pt x="4235564" y="80137"/>
                </a:lnTo>
                <a:close/>
              </a:path>
              <a:path w="8201025" h="2275204">
                <a:moveTo>
                  <a:pt x="4297921" y="2269363"/>
                </a:moveTo>
                <a:lnTo>
                  <a:pt x="4296270" y="2244090"/>
                </a:lnTo>
                <a:lnTo>
                  <a:pt x="4220197" y="2249309"/>
                </a:lnTo>
                <a:lnTo>
                  <a:pt x="4221975" y="2274709"/>
                </a:lnTo>
                <a:lnTo>
                  <a:pt x="4297921" y="2269363"/>
                </a:lnTo>
                <a:close/>
              </a:path>
              <a:path w="8201025" h="2275204">
                <a:moveTo>
                  <a:pt x="4337037" y="78105"/>
                </a:moveTo>
                <a:lnTo>
                  <a:pt x="4336656" y="52705"/>
                </a:lnTo>
                <a:lnTo>
                  <a:pt x="4260456" y="54229"/>
                </a:lnTo>
                <a:lnTo>
                  <a:pt x="4260837" y="79629"/>
                </a:lnTo>
                <a:lnTo>
                  <a:pt x="4337037" y="78105"/>
                </a:lnTo>
                <a:close/>
              </a:path>
              <a:path w="8201025" h="2275204">
                <a:moveTo>
                  <a:pt x="4399394" y="2262505"/>
                </a:moveTo>
                <a:lnTo>
                  <a:pt x="4397616" y="2237105"/>
                </a:lnTo>
                <a:lnTo>
                  <a:pt x="4321543" y="2242312"/>
                </a:lnTo>
                <a:lnTo>
                  <a:pt x="4323321" y="2267712"/>
                </a:lnTo>
                <a:lnTo>
                  <a:pt x="4399394" y="2262505"/>
                </a:lnTo>
                <a:close/>
              </a:path>
              <a:path w="8201025" h="2275204">
                <a:moveTo>
                  <a:pt x="4438637" y="76200"/>
                </a:moveTo>
                <a:lnTo>
                  <a:pt x="4438129" y="50800"/>
                </a:lnTo>
                <a:lnTo>
                  <a:pt x="4362056" y="52324"/>
                </a:lnTo>
                <a:lnTo>
                  <a:pt x="4362437" y="77724"/>
                </a:lnTo>
                <a:lnTo>
                  <a:pt x="4438637" y="76200"/>
                </a:lnTo>
                <a:close/>
              </a:path>
              <a:path w="8201025" h="2275204">
                <a:moveTo>
                  <a:pt x="4500740" y="2255532"/>
                </a:moveTo>
                <a:lnTo>
                  <a:pt x="4498962" y="2230120"/>
                </a:lnTo>
                <a:lnTo>
                  <a:pt x="4422889" y="2235327"/>
                </a:lnTo>
                <a:lnTo>
                  <a:pt x="4424667" y="2260727"/>
                </a:lnTo>
                <a:lnTo>
                  <a:pt x="4500740" y="2255532"/>
                </a:lnTo>
                <a:close/>
              </a:path>
              <a:path w="8201025" h="2275204">
                <a:moveTo>
                  <a:pt x="4540237" y="74295"/>
                </a:moveTo>
                <a:lnTo>
                  <a:pt x="4539856" y="48895"/>
                </a:lnTo>
                <a:lnTo>
                  <a:pt x="4463529" y="50292"/>
                </a:lnTo>
                <a:lnTo>
                  <a:pt x="4464037" y="75692"/>
                </a:lnTo>
                <a:lnTo>
                  <a:pt x="4540237" y="74295"/>
                </a:lnTo>
                <a:close/>
              </a:path>
              <a:path w="8201025" h="2275204">
                <a:moveTo>
                  <a:pt x="4602086" y="2248547"/>
                </a:moveTo>
                <a:lnTo>
                  <a:pt x="4600308" y="2223135"/>
                </a:lnTo>
                <a:lnTo>
                  <a:pt x="4524235" y="2228469"/>
                </a:lnTo>
                <a:lnTo>
                  <a:pt x="4526013" y="2253742"/>
                </a:lnTo>
                <a:lnTo>
                  <a:pt x="4602086" y="2248547"/>
                </a:lnTo>
                <a:close/>
              </a:path>
              <a:path w="8201025" h="2275204">
                <a:moveTo>
                  <a:pt x="4641837" y="72644"/>
                </a:moveTo>
                <a:lnTo>
                  <a:pt x="4641329" y="47244"/>
                </a:lnTo>
                <a:lnTo>
                  <a:pt x="4565129" y="48514"/>
                </a:lnTo>
                <a:lnTo>
                  <a:pt x="4565637" y="73914"/>
                </a:lnTo>
                <a:lnTo>
                  <a:pt x="4641837" y="72644"/>
                </a:lnTo>
                <a:close/>
              </a:path>
              <a:path w="8201025" h="2275204">
                <a:moveTo>
                  <a:pt x="4703432" y="2241550"/>
                </a:moveTo>
                <a:lnTo>
                  <a:pt x="4701654" y="2216277"/>
                </a:lnTo>
                <a:lnTo>
                  <a:pt x="4625708" y="2221484"/>
                </a:lnTo>
                <a:lnTo>
                  <a:pt x="4627359" y="2246757"/>
                </a:lnTo>
                <a:lnTo>
                  <a:pt x="4703432" y="2241550"/>
                </a:lnTo>
                <a:close/>
              </a:path>
              <a:path w="8201025" h="2275204">
                <a:moveTo>
                  <a:pt x="4743437" y="70866"/>
                </a:moveTo>
                <a:lnTo>
                  <a:pt x="4742929" y="45466"/>
                </a:lnTo>
                <a:lnTo>
                  <a:pt x="4666729" y="46736"/>
                </a:lnTo>
                <a:lnTo>
                  <a:pt x="4667237" y="72136"/>
                </a:lnTo>
                <a:lnTo>
                  <a:pt x="4743437" y="70866"/>
                </a:lnTo>
                <a:close/>
              </a:path>
              <a:path w="8201025" h="2275204">
                <a:moveTo>
                  <a:pt x="4804778" y="2234565"/>
                </a:moveTo>
                <a:lnTo>
                  <a:pt x="4803000" y="2209292"/>
                </a:lnTo>
                <a:lnTo>
                  <a:pt x="4727054" y="2214499"/>
                </a:lnTo>
                <a:lnTo>
                  <a:pt x="4728705" y="2239899"/>
                </a:lnTo>
                <a:lnTo>
                  <a:pt x="4804778" y="2234565"/>
                </a:lnTo>
                <a:close/>
              </a:path>
              <a:path w="8201025" h="2275204">
                <a:moveTo>
                  <a:pt x="4845037" y="69215"/>
                </a:moveTo>
                <a:lnTo>
                  <a:pt x="4844529" y="43815"/>
                </a:lnTo>
                <a:lnTo>
                  <a:pt x="4768329" y="45085"/>
                </a:lnTo>
                <a:lnTo>
                  <a:pt x="4768837" y="70485"/>
                </a:lnTo>
                <a:lnTo>
                  <a:pt x="4845037" y="69215"/>
                </a:lnTo>
                <a:close/>
              </a:path>
              <a:path w="8201025" h="2275204">
                <a:moveTo>
                  <a:pt x="4906124" y="2227707"/>
                </a:moveTo>
                <a:lnTo>
                  <a:pt x="4904346" y="2202307"/>
                </a:lnTo>
                <a:lnTo>
                  <a:pt x="4828400" y="2207514"/>
                </a:lnTo>
                <a:lnTo>
                  <a:pt x="4830178" y="2232914"/>
                </a:lnTo>
                <a:lnTo>
                  <a:pt x="4906124" y="2227707"/>
                </a:lnTo>
                <a:close/>
              </a:path>
              <a:path w="8201025" h="2275204">
                <a:moveTo>
                  <a:pt x="4946510" y="67691"/>
                </a:moveTo>
                <a:lnTo>
                  <a:pt x="4946129" y="42291"/>
                </a:lnTo>
                <a:lnTo>
                  <a:pt x="4869929" y="43434"/>
                </a:lnTo>
                <a:lnTo>
                  <a:pt x="4870310" y="68834"/>
                </a:lnTo>
                <a:lnTo>
                  <a:pt x="4946510" y="67691"/>
                </a:lnTo>
                <a:close/>
              </a:path>
              <a:path w="8201025" h="2275204">
                <a:moveTo>
                  <a:pt x="5007470" y="2220722"/>
                </a:moveTo>
                <a:lnTo>
                  <a:pt x="5005819" y="2195322"/>
                </a:lnTo>
                <a:lnTo>
                  <a:pt x="4929746" y="2200529"/>
                </a:lnTo>
                <a:lnTo>
                  <a:pt x="4931524" y="2225929"/>
                </a:lnTo>
                <a:lnTo>
                  <a:pt x="5007470" y="2220722"/>
                </a:lnTo>
                <a:close/>
              </a:path>
              <a:path w="8201025" h="2275204">
                <a:moveTo>
                  <a:pt x="5048110" y="66167"/>
                </a:moveTo>
                <a:lnTo>
                  <a:pt x="5047729" y="40767"/>
                </a:lnTo>
                <a:lnTo>
                  <a:pt x="4971529" y="41910"/>
                </a:lnTo>
                <a:lnTo>
                  <a:pt x="4971910" y="67310"/>
                </a:lnTo>
                <a:lnTo>
                  <a:pt x="5048110" y="66167"/>
                </a:lnTo>
                <a:close/>
              </a:path>
              <a:path w="8201025" h="2275204">
                <a:moveTo>
                  <a:pt x="5108816" y="2213737"/>
                </a:moveTo>
                <a:lnTo>
                  <a:pt x="5107165" y="2188337"/>
                </a:lnTo>
                <a:lnTo>
                  <a:pt x="5031092" y="2193671"/>
                </a:lnTo>
                <a:lnTo>
                  <a:pt x="5032870" y="2218944"/>
                </a:lnTo>
                <a:lnTo>
                  <a:pt x="5108816" y="2213737"/>
                </a:lnTo>
                <a:close/>
              </a:path>
              <a:path w="8201025" h="2275204">
                <a:moveTo>
                  <a:pt x="5149710" y="64643"/>
                </a:moveTo>
                <a:lnTo>
                  <a:pt x="5149329" y="39243"/>
                </a:lnTo>
                <a:lnTo>
                  <a:pt x="5073129" y="40386"/>
                </a:lnTo>
                <a:lnTo>
                  <a:pt x="5073510" y="65786"/>
                </a:lnTo>
                <a:lnTo>
                  <a:pt x="5149710" y="64643"/>
                </a:lnTo>
                <a:close/>
              </a:path>
              <a:path w="8201025" h="2275204">
                <a:moveTo>
                  <a:pt x="5210289" y="2206752"/>
                </a:moveTo>
                <a:lnTo>
                  <a:pt x="5208511" y="2181479"/>
                </a:lnTo>
                <a:lnTo>
                  <a:pt x="5132438" y="2186686"/>
                </a:lnTo>
                <a:lnTo>
                  <a:pt x="5134216" y="2211959"/>
                </a:lnTo>
                <a:lnTo>
                  <a:pt x="5210289" y="2206752"/>
                </a:lnTo>
                <a:close/>
              </a:path>
              <a:path w="8201025" h="2275204">
                <a:moveTo>
                  <a:pt x="5251310" y="63373"/>
                </a:moveTo>
                <a:lnTo>
                  <a:pt x="5250929" y="37973"/>
                </a:lnTo>
                <a:lnTo>
                  <a:pt x="5174729" y="38862"/>
                </a:lnTo>
                <a:lnTo>
                  <a:pt x="5175110" y="64262"/>
                </a:lnTo>
                <a:lnTo>
                  <a:pt x="5251310" y="63373"/>
                </a:lnTo>
                <a:close/>
              </a:path>
              <a:path w="8201025" h="2275204">
                <a:moveTo>
                  <a:pt x="5311635" y="2199767"/>
                </a:moveTo>
                <a:lnTo>
                  <a:pt x="5309857" y="2174494"/>
                </a:lnTo>
                <a:lnTo>
                  <a:pt x="5233784" y="2179701"/>
                </a:lnTo>
                <a:lnTo>
                  <a:pt x="5235562" y="2205101"/>
                </a:lnTo>
                <a:lnTo>
                  <a:pt x="5311635" y="2199767"/>
                </a:lnTo>
                <a:close/>
              </a:path>
              <a:path w="8201025" h="2275204">
                <a:moveTo>
                  <a:pt x="5352910" y="62103"/>
                </a:moveTo>
                <a:lnTo>
                  <a:pt x="5352529" y="36703"/>
                </a:lnTo>
                <a:lnTo>
                  <a:pt x="5276329" y="37592"/>
                </a:lnTo>
                <a:lnTo>
                  <a:pt x="5276710" y="62992"/>
                </a:lnTo>
                <a:lnTo>
                  <a:pt x="5352910" y="62103"/>
                </a:lnTo>
                <a:close/>
              </a:path>
              <a:path w="8201025" h="2275204">
                <a:moveTo>
                  <a:pt x="5412981" y="2192909"/>
                </a:moveTo>
                <a:lnTo>
                  <a:pt x="5411203" y="2167509"/>
                </a:lnTo>
                <a:lnTo>
                  <a:pt x="5335130" y="2172716"/>
                </a:lnTo>
                <a:lnTo>
                  <a:pt x="5336908" y="2198116"/>
                </a:lnTo>
                <a:lnTo>
                  <a:pt x="5412981" y="2192909"/>
                </a:lnTo>
                <a:close/>
              </a:path>
              <a:path w="8201025" h="2275204">
                <a:moveTo>
                  <a:pt x="5454510" y="60833"/>
                </a:moveTo>
                <a:lnTo>
                  <a:pt x="5454129" y="35433"/>
                </a:lnTo>
                <a:lnTo>
                  <a:pt x="5377929" y="36322"/>
                </a:lnTo>
                <a:lnTo>
                  <a:pt x="5378310" y="61722"/>
                </a:lnTo>
                <a:lnTo>
                  <a:pt x="5454510" y="60833"/>
                </a:lnTo>
                <a:close/>
              </a:path>
              <a:path w="8201025" h="2275204">
                <a:moveTo>
                  <a:pt x="5514327" y="2185924"/>
                </a:moveTo>
                <a:lnTo>
                  <a:pt x="5512549" y="2160524"/>
                </a:lnTo>
                <a:lnTo>
                  <a:pt x="5436603" y="2165731"/>
                </a:lnTo>
                <a:lnTo>
                  <a:pt x="5438254" y="2191131"/>
                </a:lnTo>
                <a:lnTo>
                  <a:pt x="5514327" y="2185924"/>
                </a:lnTo>
                <a:close/>
              </a:path>
              <a:path w="8201025" h="2275204">
                <a:moveTo>
                  <a:pt x="5555983" y="59690"/>
                </a:moveTo>
                <a:lnTo>
                  <a:pt x="5555716" y="34290"/>
                </a:lnTo>
                <a:lnTo>
                  <a:pt x="5479529" y="35179"/>
                </a:lnTo>
                <a:lnTo>
                  <a:pt x="5479910" y="60579"/>
                </a:lnTo>
                <a:lnTo>
                  <a:pt x="5555983" y="59690"/>
                </a:lnTo>
                <a:close/>
              </a:path>
              <a:path w="8201025" h="2275204">
                <a:moveTo>
                  <a:pt x="5615673" y="2178939"/>
                </a:moveTo>
                <a:lnTo>
                  <a:pt x="5613895" y="2153539"/>
                </a:lnTo>
                <a:lnTo>
                  <a:pt x="5537949" y="2158873"/>
                </a:lnTo>
                <a:lnTo>
                  <a:pt x="5539600" y="2184146"/>
                </a:lnTo>
                <a:lnTo>
                  <a:pt x="5615673" y="2178939"/>
                </a:lnTo>
                <a:close/>
              </a:path>
              <a:path w="8201025" h="2275204">
                <a:moveTo>
                  <a:pt x="5657583" y="58674"/>
                </a:moveTo>
                <a:lnTo>
                  <a:pt x="5657316" y="33274"/>
                </a:lnTo>
                <a:lnTo>
                  <a:pt x="5581116" y="34036"/>
                </a:lnTo>
                <a:lnTo>
                  <a:pt x="5581383" y="59436"/>
                </a:lnTo>
                <a:lnTo>
                  <a:pt x="5657583" y="58674"/>
                </a:lnTo>
                <a:close/>
              </a:path>
              <a:path w="8201025" h="2275204">
                <a:moveTo>
                  <a:pt x="5717019" y="2171954"/>
                </a:moveTo>
                <a:lnTo>
                  <a:pt x="5715241" y="2146681"/>
                </a:lnTo>
                <a:lnTo>
                  <a:pt x="5639295" y="2151888"/>
                </a:lnTo>
                <a:lnTo>
                  <a:pt x="5641073" y="2177161"/>
                </a:lnTo>
                <a:lnTo>
                  <a:pt x="5717019" y="2171954"/>
                </a:lnTo>
                <a:close/>
              </a:path>
              <a:path w="8201025" h="2275204">
                <a:moveTo>
                  <a:pt x="5759183" y="57531"/>
                </a:moveTo>
                <a:lnTo>
                  <a:pt x="5758929" y="32131"/>
                </a:lnTo>
                <a:lnTo>
                  <a:pt x="5682716" y="33020"/>
                </a:lnTo>
                <a:lnTo>
                  <a:pt x="5682983" y="58420"/>
                </a:lnTo>
                <a:lnTo>
                  <a:pt x="5759183" y="57531"/>
                </a:lnTo>
                <a:close/>
              </a:path>
              <a:path w="8201025" h="2275204">
                <a:moveTo>
                  <a:pt x="5818365" y="2164969"/>
                </a:moveTo>
                <a:lnTo>
                  <a:pt x="5816714" y="2139696"/>
                </a:lnTo>
                <a:lnTo>
                  <a:pt x="5740641" y="2144903"/>
                </a:lnTo>
                <a:lnTo>
                  <a:pt x="5742419" y="2170303"/>
                </a:lnTo>
                <a:lnTo>
                  <a:pt x="5818365" y="2164969"/>
                </a:lnTo>
                <a:close/>
              </a:path>
              <a:path w="8201025" h="2275204">
                <a:moveTo>
                  <a:pt x="5860783" y="56642"/>
                </a:moveTo>
                <a:lnTo>
                  <a:pt x="5860529" y="31242"/>
                </a:lnTo>
                <a:lnTo>
                  <a:pt x="5784329" y="31877"/>
                </a:lnTo>
                <a:lnTo>
                  <a:pt x="5784583" y="57277"/>
                </a:lnTo>
                <a:lnTo>
                  <a:pt x="5860783" y="56642"/>
                </a:lnTo>
                <a:close/>
              </a:path>
              <a:path w="8201025" h="2275204">
                <a:moveTo>
                  <a:pt x="5919711" y="2158111"/>
                </a:moveTo>
                <a:lnTo>
                  <a:pt x="5918060" y="2132711"/>
                </a:lnTo>
                <a:lnTo>
                  <a:pt x="5841987" y="2137918"/>
                </a:lnTo>
                <a:lnTo>
                  <a:pt x="5843765" y="2163318"/>
                </a:lnTo>
                <a:lnTo>
                  <a:pt x="5919711" y="2158111"/>
                </a:lnTo>
                <a:close/>
              </a:path>
              <a:path w="8201025" h="2275204">
                <a:moveTo>
                  <a:pt x="5962383" y="55753"/>
                </a:moveTo>
                <a:lnTo>
                  <a:pt x="5962129" y="30353"/>
                </a:lnTo>
                <a:lnTo>
                  <a:pt x="5885929" y="30988"/>
                </a:lnTo>
                <a:lnTo>
                  <a:pt x="5886183" y="56388"/>
                </a:lnTo>
                <a:lnTo>
                  <a:pt x="5962383" y="55753"/>
                </a:lnTo>
                <a:close/>
              </a:path>
              <a:path w="8201025" h="2275204">
                <a:moveTo>
                  <a:pt x="6021057" y="2151126"/>
                </a:moveTo>
                <a:lnTo>
                  <a:pt x="6019406" y="2125726"/>
                </a:lnTo>
                <a:lnTo>
                  <a:pt x="5943333" y="2130933"/>
                </a:lnTo>
                <a:lnTo>
                  <a:pt x="5945111" y="2156333"/>
                </a:lnTo>
                <a:lnTo>
                  <a:pt x="6021057" y="2151126"/>
                </a:lnTo>
                <a:close/>
              </a:path>
              <a:path w="8201025" h="2275204">
                <a:moveTo>
                  <a:pt x="6063983" y="54991"/>
                </a:moveTo>
                <a:lnTo>
                  <a:pt x="6063729" y="29591"/>
                </a:lnTo>
                <a:lnTo>
                  <a:pt x="5987529" y="30226"/>
                </a:lnTo>
                <a:lnTo>
                  <a:pt x="5987783" y="55626"/>
                </a:lnTo>
                <a:lnTo>
                  <a:pt x="6063983" y="54991"/>
                </a:lnTo>
                <a:close/>
              </a:path>
              <a:path w="8201025" h="2275204">
                <a:moveTo>
                  <a:pt x="6122530" y="2144141"/>
                </a:moveTo>
                <a:lnTo>
                  <a:pt x="6120752" y="2118741"/>
                </a:lnTo>
                <a:lnTo>
                  <a:pt x="6044679" y="2124075"/>
                </a:lnTo>
                <a:lnTo>
                  <a:pt x="6046457" y="2149348"/>
                </a:lnTo>
                <a:lnTo>
                  <a:pt x="6122530" y="2144141"/>
                </a:lnTo>
                <a:close/>
              </a:path>
              <a:path w="8201025" h="2275204">
                <a:moveTo>
                  <a:pt x="6165583" y="54102"/>
                </a:moveTo>
                <a:lnTo>
                  <a:pt x="6165456" y="28702"/>
                </a:lnTo>
                <a:lnTo>
                  <a:pt x="6089129" y="29337"/>
                </a:lnTo>
                <a:lnTo>
                  <a:pt x="6089383" y="54737"/>
                </a:lnTo>
                <a:lnTo>
                  <a:pt x="6165583" y="54102"/>
                </a:lnTo>
                <a:close/>
              </a:path>
              <a:path w="8201025" h="2275204">
                <a:moveTo>
                  <a:pt x="6223876" y="2137156"/>
                </a:moveTo>
                <a:lnTo>
                  <a:pt x="6222098" y="2111883"/>
                </a:lnTo>
                <a:lnTo>
                  <a:pt x="6146025" y="2117090"/>
                </a:lnTo>
                <a:lnTo>
                  <a:pt x="6147803" y="2142363"/>
                </a:lnTo>
                <a:lnTo>
                  <a:pt x="6223876" y="2137156"/>
                </a:lnTo>
                <a:close/>
              </a:path>
              <a:path w="8201025" h="2275204">
                <a:moveTo>
                  <a:pt x="6267183" y="53594"/>
                </a:moveTo>
                <a:lnTo>
                  <a:pt x="6267056" y="28194"/>
                </a:lnTo>
                <a:lnTo>
                  <a:pt x="6190856" y="28575"/>
                </a:lnTo>
                <a:lnTo>
                  <a:pt x="6190983" y="53975"/>
                </a:lnTo>
                <a:lnTo>
                  <a:pt x="6267183" y="53594"/>
                </a:lnTo>
                <a:close/>
              </a:path>
              <a:path w="8201025" h="2275204">
                <a:moveTo>
                  <a:pt x="6325222" y="2130171"/>
                </a:moveTo>
                <a:lnTo>
                  <a:pt x="6323444" y="2104898"/>
                </a:lnTo>
                <a:lnTo>
                  <a:pt x="6247498" y="2110105"/>
                </a:lnTo>
                <a:lnTo>
                  <a:pt x="6249149" y="2135505"/>
                </a:lnTo>
                <a:lnTo>
                  <a:pt x="6325222" y="2130171"/>
                </a:lnTo>
                <a:close/>
              </a:path>
              <a:path w="8201025" h="2275204">
                <a:moveTo>
                  <a:pt x="6368783" y="52959"/>
                </a:moveTo>
                <a:lnTo>
                  <a:pt x="6368656" y="27559"/>
                </a:lnTo>
                <a:lnTo>
                  <a:pt x="6292456" y="28067"/>
                </a:lnTo>
                <a:lnTo>
                  <a:pt x="6292583" y="53467"/>
                </a:lnTo>
                <a:lnTo>
                  <a:pt x="6368783" y="52959"/>
                </a:lnTo>
                <a:close/>
              </a:path>
              <a:path w="8201025" h="2275204">
                <a:moveTo>
                  <a:pt x="6426568" y="2123313"/>
                </a:moveTo>
                <a:lnTo>
                  <a:pt x="6424790" y="2097913"/>
                </a:lnTo>
                <a:lnTo>
                  <a:pt x="6348844" y="2103120"/>
                </a:lnTo>
                <a:lnTo>
                  <a:pt x="6350495" y="2128520"/>
                </a:lnTo>
                <a:lnTo>
                  <a:pt x="6426568" y="2123313"/>
                </a:lnTo>
                <a:close/>
              </a:path>
              <a:path w="8201025" h="2275204">
                <a:moveTo>
                  <a:pt x="6470383" y="52451"/>
                </a:moveTo>
                <a:lnTo>
                  <a:pt x="6470256" y="27051"/>
                </a:lnTo>
                <a:lnTo>
                  <a:pt x="6394056" y="27432"/>
                </a:lnTo>
                <a:lnTo>
                  <a:pt x="6394183" y="52832"/>
                </a:lnTo>
                <a:lnTo>
                  <a:pt x="6470383" y="52451"/>
                </a:lnTo>
                <a:close/>
              </a:path>
              <a:path w="8201025" h="2275204">
                <a:moveTo>
                  <a:pt x="6527914" y="2116328"/>
                </a:moveTo>
                <a:lnTo>
                  <a:pt x="6526136" y="2090928"/>
                </a:lnTo>
                <a:lnTo>
                  <a:pt x="6450190" y="2096135"/>
                </a:lnTo>
                <a:lnTo>
                  <a:pt x="6451841" y="2121535"/>
                </a:lnTo>
                <a:lnTo>
                  <a:pt x="6527914" y="2116328"/>
                </a:lnTo>
                <a:close/>
              </a:path>
              <a:path w="8201025" h="2275204">
                <a:moveTo>
                  <a:pt x="6571856" y="26670"/>
                </a:moveTo>
                <a:lnTo>
                  <a:pt x="6495656" y="26924"/>
                </a:lnTo>
                <a:lnTo>
                  <a:pt x="6495656" y="52324"/>
                </a:lnTo>
                <a:lnTo>
                  <a:pt x="6571856" y="52070"/>
                </a:lnTo>
                <a:lnTo>
                  <a:pt x="6571856" y="26670"/>
                </a:lnTo>
                <a:close/>
              </a:path>
              <a:path w="8201025" h="2275204">
                <a:moveTo>
                  <a:pt x="6629260" y="2109343"/>
                </a:moveTo>
                <a:lnTo>
                  <a:pt x="6627482" y="2083943"/>
                </a:lnTo>
                <a:lnTo>
                  <a:pt x="6551536" y="2089277"/>
                </a:lnTo>
                <a:lnTo>
                  <a:pt x="6553314" y="2114550"/>
                </a:lnTo>
                <a:lnTo>
                  <a:pt x="6629260" y="2109343"/>
                </a:lnTo>
                <a:close/>
              </a:path>
              <a:path w="8201025" h="2275204">
                <a:moveTo>
                  <a:pt x="6673456" y="26416"/>
                </a:moveTo>
                <a:lnTo>
                  <a:pt x="6597256" y="26670"/>
                </a:lnTo>
                <a:lnTo>
                  <a:pt x="6597256" y="52070"/>
                </a:lnTo>
                <a:lnTo>
                  <a:pt x="6673456" y="51816"/>
                </a:lnTo>
                <a:lnTo>
                  <a:pt x="6673456" y="26416"/>
                </a:lnTo>
                <a:close/>
              </a:path>
              <a:path w="8201025" h="2275204">
                <a:moveTo>
                  <a:pt x="6730606" y="2102358"/>
                </a:moveTo>
                <a:lnTo>
                  <a:pt x="6728955" y="2077085"/>
                </a:lnTo>
                <a:lnTo>
                  <a:pt x="6652882" y="2082292"/>
                </a:lnTo>
                <a:lnTo>
                  <a:pt x="6654660" y="2107565"/>
                </a:lnTo>
                <a:lnTo>
                  <a:pt x="6730606" y="2102358"/>
                </a:lnTo>
                <a:close/>
              </a:path>
              <a:path w="8201025" h="2275204">
                <a:moveTo>
                  <a:pt x="6775056" y="26162"/>
                </a:moveTo>
                <a:lnTo>
                  <a:pt x="6698856" y="26416"/>
                </a:lnTo>
                <a:lnTo>
                  <a:pt x="6698856" y="51816"/>
                </a:lnTo>
                <a:lnTo>
                  <a:pt x="6775056" y="51562"/>
                </a:lnTo>
                <a:lnTo>
                  <a:pt x="6775056" y="26162"/>
                </a:lnTo>
                <a:close/>
              </a:path>
              <a:path w="8201025" h="2275204">
                <a:moveTo>
                  <a:pt x="6831952" y="2095373"/>
                </a:moveTo>
                <a:lnTo>
                  <a:pt x="6830301" y="2070100"/>
                </a:lnTo>
                <a:lnTo>
                  <a:pt x="6754228" y="2075307"/>
                </a:lnTo>
                <a:lnTo>
                  <a:pt x="6756006" y="2100707"/>
                </a:lnTo>
                <a:lnTo>
                  <a:pt x="6831952" y="2095373"/>
                </a:lnTo>
                <a:close/>
              </a:path>
              <a:path w="8201025" h="2275204">
                <a:moveTo>
                  <a:pt x="6876656" y="25908"/>
                </a:moveTo>
                <a:lnTo>
                  <a:pt x="6800456" y="26162"/>
                </a:lnTo>
                <a:lnTo>
                  <a:pt x="6800456" y="51562"/>
                </a:lnTo>
                <a:lnTo>
                  <a:pt x="6876656" y="51308"/>
                </a:lnTo>
                <a:lnTo>
                  <a:pt x="6876656" y="25908"/>
                </a:lnTo>
                <a:close/>
              </a:path>
              <a:path w="8201025" h="2275204">
                <a:moveTo>
                  <a:pt x="6933425" y="2088515"/>
                </a:moveTo>
                <a:lnTo>
                  <a:pt x="6931647" y="2063115"/>
                </a:lnTo>
                <a:lnTo>
                  <a:pt x="6855574" y="2068322"/>
                </a:lnTo>
                <a:lnTo>
                  <a:pt x="6857352" y="2093722"/>
                </a:lnTo>
                <a:lnTo>
                  <a:pt x="6933425" y="2088515"/>
                </a:lnTo>
                <a:close/>
              </a:path>
              <a:path w="8201025" h="2275204">
                <a:moveTo>
                  <a:pt x="6978256" y="25654"/>
                </a:moveTo>
                <a:lnTo>
                  <a:pt x="6902056" y="25908"/>
                </a:lnTo>
                <a:lnTo>
                  <a:pt x="6902056" y="51308"/>
                </a:lnTo>
                <a:lnTo>
                  <a:pt x="6978256" y="51054"/>
                </a:lnTo>
                <a:lnTo>
                  <a:pt x="6978256" y="25654"/>
                </a:lnTo>
                <a:close/>
              </a:path>
              <a:path w="8201025" h="2275204">
                <a:moveTo>
                  <a:pt x="7034771" y="2081530"/>
                </a:moveTo>
                <a:lnTo>
                  <a:pt x="7032993" y="2056130"/>
                </a:lnTo>
                <a:lnTo>
                  <a:pt x="6956920" y="2061337"/>
                </a:lnTo>
                <a:lnTo>
                  <a:pt x="6958698" y="2086737"/>
                </a:lnTo>
                <a:lnTo>
                  <a:pt x="7034771" y="2081530"/>
                </a:lnTo>
                <a:close/>
              </a:path>
              <a:path w="8201025" h="2275204">
                <a:moveTo>
                  <a:pt x="7079856" y="25527"/>
                </a:moveTo>
                <a:lnTo>
                  <a:pt x="7003656" y="25654"/>
                </a:lnTo>
                <a:lnTo>
                  <a:pt x="7003656" y="51054"/>
                </a:lnTo>
                <a:lnTo>
                  <a:pt x="7079856" y="50927"/>
                </a:lnTo>
                <a:lnTo>
                  <a:pt x="7079856" y="25527"/>
                </a:lnTo>
                <a:close/>
              </a:path>
              <a:path w="8201025" h="2275204">
                <a:moveTo>
                  <a:pt x="7136117" y="2074545"/>
                </a:moveTo>
                <a:lnTo>
                  <a:pt x="7134339" y="2049145"/>
                </a:lnTo>
                <a:lnTo>
                  <a:pt x="7058266" y="2054479"/>
                </a:lnTo>
                <a:lnTo>
                  <a:pt x="7060044" y="2079752"/>
                </a:lnTo>
                <a:lnTo>
                  <a:pt x="7136117" y="2074545"/>
                </a:lnTo>
                <a:close/>
              </a:path>
              <a:path w="8201025" h="2275204">
                <a:moveTo>
                  <a:pt x="7159993" y="37973"/>
                </a:moveTo>
                <a:lnTo>
                  <a:pt x="7083793" y="0"/>
                </a:lnTo>
                <a:lnTo>
                  <a:pt x="7083920" y="76200"/>
                </a:lnTo>
                <a:lnTo>
                  <a:pt x="7159993" y="37973"/>
                </a:lnTo>
                <a:close/>
              </a:path>
              <a:path w="8201025" h="2275204">
                <a:moveTo>
                  <a:pt x="7237463" y="2067560"/>
                </a:moveTo>
                <a:lnTo>
                  <a:pt x="7235685" y="2042287"/>
                </a:lnTo>
                <a:lnTo>
                  <a:pt x="7159739" y="2047494"/>
                </a:lnTo>
                <a:lnTo>
                  <a:pt x="7161390" y="2072767"/>
                </a:lnTo>
                <a:lnTo>
                  <a:pt x="7237463" y="2067560"/>
                </a:lnTo>
                <a:close/>
              </a:path>
              <a:path w="8201025" h="2275204">
                <a:moveTo>
                  <a:pt x="7338809" y="2060575"/>
                </a:moveTo>
                <a:lnTo>
                  <a:pt x="7337031" y="2035302"/>
                </a:lnTo>
                <a:lnTo>
                  <a:pt x="7261085" y="2040509"/>
                </a:lnTo>
                <a:lnTo>
                  <a:pt x="7262736" y="2065782"/>
                </a:lnTo>
                <a:lnTo>
                  <a:pt x="7338809" y="2060575"/>
                </a:lnTo>
                <a:close/>
              </a:path>
              <a:path w="8201025" h="2275204">
                <a:moveTo>
                  <a:pt x="7440155" y="2053717"/>
                </a:moveTo>
                <a:lnTo>
                  <a:pt x="7438377" y="2028317"/>
                </a:lnTo>
                <a:lnTo>
                  <a:pt x="7362431" y="2033524"/>
                </a:lnTo>
                <a:lnTo>
                  <a:pt x="7364209" y="2058924"/>
                </a:lnTo>
                <a:lnTo>
                  <a:pt x="7440155" y="2053717"/>
                </a:lnTo>
                <a:close/>
              </a:path>
              <a:path w="8201025" h="2275204">
                <a:moveTo>
                  <a:pt x="7541501" y="2046732"/>
                </a:moveTo>
                <a:lnTo>
                  <a:pt x="7539850" y="2021332"/>
                </a:lnTo>
                <a:lnTo>
                  <a:pt x="7463777" y="2026539"/>
                </a:lnTo>
                <a:lnTo>
                  <a:pt x="7465555" y="2051939"/>
                </a:lnTo>
                <a:lnTo>
                  <a:pt x="7541501" y="2046732"/>
                </a:lnTo>
                <a:close/>
              </a:path>
              <a:path w="8201025" h="2275204">
                <a:moveTo>
                  <a:pt x="7642847" y="2039747"/>
                </a:moveTo>
                <a:lnTo>
                  <a:pt x="7641196" y="2014347"/>
                </a:lnTo>
                <a:lnTo>
                  <a:pt x="7565123" y="2019681"/>
                </a:lnTo>
                <a:lnTo>
                  <a:pt x="7566901" y="2044954"/>
                </a:lnTo>
                <a:lnTo>
                  <a:pt x="7642847" y="2039747"/>
                </a:lnTo>
                <a:close/>
              </a:path>
              <a:path w="8201025" h="2275204">
                <a:moveTo>
                  <a:pt x="7744320" y="2032762"/>
                </a:moveTo>
                <a:lnTo>
                  <a:pt x="7742542" y="2007489"/>
                </a:lnTo>
                <a:lnTo>
                  <a:pt x="7666469" y="2012696"/>
                </a:lnTo>
                <a:lnTo>
                  <a:pt x="7668247" y="2037969"/>
                </a:lnTo>
                <a:lnTo>
                  <a:pt x="7744320" y="2032762"/>
                </a:lnTo>
                <a:close/>
              </a:path>
              <a:path w="8201025" h="2275204">
                <a:moveTo>
                  <a:pt x="7845666" y="2025777"/>
                </a:moveTo>
                <a:lnTo>
                  <a:pt x="7843888" y="2000504"/>
                </a:lnTo>
                <a:lnTo>
                  <a:pt x="7767815" y="2005711"/>
                </a:lnTo>
                <a:lnTo>
                  <a:pt x="7769593" y="2030984"/>
                </a:lnTo>
                <a:lnTo>
                  <a:pt x="7845666" y="2025777"/>
                </a:lnTo>
                <a:close/>
              </a:path>
              <a:path w="8201025" h="2275204">
                <a:moveTo>
                  <a:pt x="7947012" y="2018919"/>
                </a:moveTo>
                <a:lnTo>
                  <a:pt x="7945234" y="1993519"/>
                </a:lnTo>
                <a:lnTo>
                  <a:pt x="7869161" y="1998726"/>
                </a:lnTo>
                <a:lnTo>
                  <a:pt x="7870939" y="2024126"/>
                </a:lnTo>
                <a:lnTo>
                  <a:pt x="7947012" y="2018919"/>
                </a:lnTo>
                <a:close/>
              </a:path>
              <a:path w="8201025" h="2275204">
                <a:moveTo>
                  <a:pt x="8048358" y="2011934"/>
                </a:moveTo>
                <a:lnTo>
                  <a:pt x="8046580" y="1986534"/>
                </a:lnTo>
                <a:lnTo>
                  <a:pt x="7970634" y="1991741"/>
                </a:lnTo>
                <a:lnTo>
                  <a:pt x="7972285" y="2017141"/>
                </a:lnTo>
                <a:lnTo>
                  <a:pt x="8048358" y="2011934"/>
                </a:lnTo>
                <a:close/>
              </a:path>
              <a:path w="8201025" h="2275204">
                <a:moveTo>
                  <a:pt x="8201012" y="1988693"/>
                </a:moveTo>
                <a:lnTo>
                  <a:pt x="8180895" y="1980311"/>
                </a:lnTo>
                <a:lnTo>
                  <a:pt x="8122399" y="1955927"/>
                </a:lnTo>
                <a:lnTo>
                  <a:pt x="8124126" y="1981212"/>
                </a:lnTo>
                <a:lnTo>
                  <a:pt x="8071980" y="1984883"/>
                </a:lnTo>
                <a:lnTo>
                  <a:pt x="8073631" y="2010156"/>
                </a:lnTo>
                <a:lnTo>
                  <a:pt x="8125866" y="2006587"/>
                </a:lnTo>
                <a:lnTo>
                  <a:pt x="8127606" y="2031873"/>
                </a:lnTo>
                <a:lnTo>
                  <a:pt x="8201012" y="1988693"/>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object 29"/>
          <p:cNvSpPr txBox="1"/>
          <p:nvPr/>
        </p:nvSpPr>
        <p:spPr>
          <a:xfrm>
            <a:off x="5289470" y="1322863"/>
            <a:ext cx="475774"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45">
                <a:latin typeface="Calibri"/>
                <a:cs typeface="Calibri"/>
              </a:rPr>
              <a:t>P</a:t>
            </a:r>
            <a:r>
              <a:rPr sz="1800">
                <a:latin typeface="Calibri"/>
                <a:cs typeface="Calibri"/>
              </a:rPr>
              <a:t>a</a:t>
            </a:r>
            <a:r>
              <a:rPr sz="1800" spc="-30">
                <a:latin typeface="Calibri"/>
                <a:cs typeface="Calibri"/>
              </a:rPr>
              <a:t>r</a:t>
            </a:r>
            <a:r>
              <a:rPr sz="1800">
                <a:latin typeface="Calibri"/>
                <a:cs typeface="Calibri"/>
              </a:rPr>
              <a:t>e</a:t>
            </a:r>
            <a:r>
              <a:rPr sz="1800" spc="-10">
                <a:latin typeface="Calibri"/>
                <a:cs typeface="Calibri"/>
              </a:rPr>
              <a:t>n</a:t>
            </a:r>
            <a:r>
              <a:rPr sz="1800">
                <a:latin typeface="Calibri"/>
                <a:cs typeface="Calibri"/>
              </a:rPr>
              <a:t>t</a:t>
            </a:r>
          </a:p>
        </p:txBody>
      </p:sp>
      <p:sp>
        <p:nvSpPr>
          <p:cNvPr id="30" name="object 30"/>
          <p:cNvSpPr txBox="1"/>
          <p:nvPr/>
        </p:nvSpPr>
        <p:spPr>
          <a:xfrm>
            <a:off x="6885955" y="2096088"/>
            <a:ext cx="508635"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5">
                <a:latin typeface="Calibri"/>
                <a:cs typeface="Calibri"/>
              </a:rPr>
              <a:t>Chi</a:t>
            </a:r>
            <a:r>
              <a:rPr sz="1800" spc="-10">
                <a:latin typeface="Calibri"/>
                <a:cs typeface="Calibri"/>
              </a:rPr>
              <a:t>l</a:t>
            </a:r>
            <a:r>
              <a:rPr sz="1800" spc="5">
                <a:latin typeface="Calibri"/>
                <a:cs typeface="Calibri"/>
              </a:rPr>
              <a:t>d</a:t>
            </a:r>
            <a:r>
              <a:rPr sz="1800">
                <a:latin typeface="Calibri"/>
                <a:cs typeface="Calibri"/>
              </a:rPr>
              <a:t>-1</a:t>
            </a:r>
          </a:p>
        </p:txBody>
      </p:sp>
      <p:sp>
        <p:nvSpPr>
          <p:cNvPr id="31" name="object 31"/>
          <p:cNvSpPr txBox="1"/>
          <p:nvPr/>
        </p:nvSpPr>
        <p:spPr>
          <a:xfrm>
            <a:off x="6659641" y="3433018"/>
            <a:ext cx="508635"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5">
                <a:latin typeface="Calibri"/>
                <a:cs typeface="Calibri"/>
              </a:rPr>
              <a:t>Chi</a:t>
            </a:r>
            <a:r>
              <a:rPr sz="1800" spc="-10">
                <a:latin typeface="Calibri"/>
                <a:cs typeface="Calibri"/>
              </a:rPr>
              <a:t>l</a:t>
            </a:r>
            <a:r>
              <a:rPr sz="1800" spc="5">
                <a:latin typeface="Calibri"/>
                <a:cs typeface="Calibri"/>
              </a:rPr>
              <a:t>d</a:t>
            </a:r>
            <a:r>
              <a:rPr sz="1800">
                <a:latin typeface="Calibri"/>
                <a:cs typeface="Calibri"/>
              </a:rPr>
              <a:t>-2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752"/>
            <a:ext cx="6347713" cy="587152"/>
          </a:xfrm>
        </p:spPr>
        <p:txBody>
          <a:bodyPr/>
          <a:lstStyle/>
          <a:p>
            <a:pPr algn="l"/>
            <a:r>
              <a:rPr lang="en-GB">
                <a:latin typeface="Times New Roman" panose="02020603050405020304" pitchFamily="18" charset="0"/>
                <a:cs typeface="Times New Roman" panose="02020603050405020304" pitchFamily="18" charset="0"/>
              </a:rPr>
              <a:t>What is Firmware..?</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2132856"/>
            <a:ext cx="11183416" cy="3082354"/>
          </a:xfrm>
        </p:spPr>
        <p:txBody>
          <a:bodyPr>
            <a:normAutofit/>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Firmware is the combination of read-only memory and program code.</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Firmware is usually a minimal piece of functional code that focuses on performing the basic functions of hardware devices.</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Linux kernel-core packages requires the firmware packages because lots of networks that is supported by the kernel.</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Firmware can’t be modified or deleted by the end-user just like other software.</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Firmware show an interface for the OS to use its services.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79376" y="1271604"/>
            <a:ext cx="11131432" cy="444352"/>
          </a:xfrm>
          <a:prstGeom prst="rect">
            <a:avLst/>
          </a:prstGeom>
        </p:spPr>
        <p:txBody>
          <a:bodyPr vert="horz" wrap="square" lIns="0" tIns="13335" rIns="0" bIns="0" rtlCol="0">
            <a:spAutoFit/>
          </a:bodyPr>
          <a:lstStyle/>
          <a:p>
            <a:pPr marL="12700">
              <a:lnSpc>
                <a:spcPct val="100000"/>
              </a:lnSpc>
              <a:spcBef>
                <a:spcPts val="105"/>
              </a:spcBef>
            </a:pPr>
            <a:r>
              <a:rPr spc="-35" dirty="0">
                <a:latin typeface="Times New Roman" panose="02020603050405020304" pitchFamily="18" charset="0"/>
                <a:cs typeface="Times New Roman" panose="02020603050405020304" pitchFamily="18" charset="0"/>
              </a:rPr>
              <a:t>Different </a:t>
            </a:r>
            <a:r>
              <a:rPr dirty="0">
                <a:latin typeface="Times New Roman" panose="02020603050405020304" pitchFamily="18" charset="0"/>
                <a:cs typeface="Times New Roman" panose="02020603050405020304" pitchFamily="18" charset="0"/>
              </a:rPr>
              <a:t>types</a:t>
            </a:r>
            <a:r>
              <a:rPr spc="-1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of</a:t>
            </a:r>
            <a:r>
              <a:rPr spc="-1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properties</a:t>
            </a:r>
          </a:p>
        </p:txBody>
      </p:sp>
      <p:sp>
        <p:nvSpPr>
          <p:cNvPr id="5" name="object 5"/>
          <p:cNvSpPr txBox="1"/>
          <p:nvPr/>
        </p:nvSpPr>
        <p:spPr>
          <a:xfrm>
            <a:off x="479376" y="1988840"/>
            <a:ext cx="11131432" cy="3076933"/>
          </a:xfrm>
          <a:prstGeom prst="rect">
            <a:avLst/>
          </a:prstGeom>
        </p:spPr>
        <p:txBody>
          <a:bodyPr vert="horz" wrap="square" lIns="0" tIns="984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indent="-342900">
              <a:lnSpc>
                <a:spcPct val="100000"/>
              </a:lnSpc>
              <a:spcBef>
                <a:spcPts val="775"/>
              </a:spcBef>
              <a:buFont typeface="Wingdings" panose="05000000000000000000" pitchFamily="2" charset="2"/>
              <a:buChar char="Ø"/>
              <a:tabLst>
                <a:tab pos="241300" algn="l"/>
              </a:tabLst>
            </a:pPr>
            <a:r>
              <a:rPr sz="2000" spc="-15" dirty="0">
                <a:latin typeface="Times New Roman" panose="02020603050405020304" pitchFamily="18" charset="0"/>
                <a:cs typeface="Times New Roman" panose="02020603050405020304" pitchFamily="18" charset="0"/>
              </a:rPr>
              <a:t>Standard</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property</a:t>
            </a:r>
            <a:endParaRPr sz="2000" dirty="0">
              <a:latin typeface="Times New Roman" panose="02020603050405020304" pitchFamily="18" charset="0"/>
              <a:cs typeface="Times New Roman" panose="02020603050405020304" pitchFamily="18" charset="0"/>
            </a:endParaRPr>
          </a:p>
          <a:p>
            <a:pPr marL="355600" indent="-342900">
              <a:lnSpc>
                <a:spcPct val="100000"/>
              </a:lnSpc>
              <a:spcBef>
                <a:spcPts val="675"/>
              </a:spcBef>
              <a:buFont typeface="Wingdings" panose="05000000000000000000" pitchFamily="2" charset="2"/>
              <a:buChar char="Ø"/>
              <a:tabLst>
                <a:tab pos="241300" algn="l"/>
              </a:tabLst>
            </a:pPr>
            <a:r>
              <a:rPr sz="2000" spc="-20" dirty="0">
                <a:latin typeface="Times New Roman" panose="02020603050405020304" pitchFamily="18" charset="0"/>
                <a:cs typeface="Times New Roman" panose="02020603050405020304" pitchFamily="18" charset="0"/>
              </a:rPr>
              <a:t>Custom</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property</a:t>
            </a:r>
            <a:r>
              <a:rPr sz="2000" spc="3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(non-standard</a:t>
            </a:r>
            <a:r>
              <a:rPr sz="2000" spc="4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a:p>
            <a:pPr marL="355600" marR="5080" indent="-342900">
              <a:lnSpc>
                <a:spcPts val="3020"/>
              </a:lnSpc>
              <a:spcBef>
                <a:spcPts val="1045"/>
              </a:spcBef>
              <a:buFont typeface="Wingdings" panose="05000000000000000000" pitchFamily="2" charset="2"/>
              <a:buChar char="Ø"/>
              <a:tabLst>
                <a:tab pos="241300" algn="l"/>
              </a:tabLst>
            </a:pPr>
            <a:r>
              <a:rPr sz="2000" spc="-15" dirty="0">
                <a:latin typeface="Times New Roman" panose="02020603050405020304" pitchFamily="18" charset="0"/>
                <a:cs typeface="Times New Roman" panose="02020603050405020304" pitchFamily="18" charset="0"/>
              </a:rPr>
              <a:t>Standard</a:t>
            </a:r>
            <a:r>
              <a:rPr sz="2000" spc="3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properties</a:t>
            </a:r>
            <a:r>
              <a:rPr sz="2000" spc="5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are</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those</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which</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explained</a:t>
            </a:r>
            <a:r>
              <a:rPr sz="2000" spc="4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by</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3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specification </a:t>
            </a:r>
            <a:r>
              <a:rPr sz="2000" spc="-6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and</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device-driver</a:t>
            </a:r>
            <a:r>
              <a:rPr sz="2000" spc="3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binding</a:t>
            </a:r>
            <a:r>
              <a:rPr sz="2000" spc="4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documentation</a:t>
            </a:r>
            <a:endParaRPr sz="2000" dirty="0">
              <a:latin typeface="Times New Roman" panose="02020603050405020304" pitchFamily="18" charset="0"/>
              <a:cs typeface="Times New Roman" panose="02020603050405020304" pitchFamily="18" charset="0"/>
            </a:endParaRPr>
          </a:p>
          <a:p>
            <a:pPr marL="355600" marR="79375" indent="-342900">
              <a:lnSpc>
                <a:spcPts val="3020"/>
              </a:lnSpc>
              <a:spcBef>
                <a:spcPts val="1005"/>
              </a:spcBef>
              <a:buFont typeface="Wingdings" panose="05000000000000000000" pitchFamily="2" charset="2"/>
              <a:buChar char="Ø"/>
              <a:tabLst>
                <a:tab pos="241300" algn="l"/>
              </a:tabLst>
            </a:pPr>
            <a:r>
              <a:rPr sz="2000" spc="-20" dirty="0">
                <a:latin typeface="Times New Roman" panose="02020603050405020304" pitchFamily="18" charset="0"/>
                <a:cs typeface="Times New Roman" panose="02020603050405020304" pitchFamily="18" charset="0"/>
              </a:rPr>
              <a:t>Custom</a:t>
            </a:r>
            <a:r>
              <a:rPr sz="2000" spc="4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properties</a:t>
            </a:r>
            <a:r>
              <a:rPr sz="2000" spc="5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are</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specific</a:t>
            </a:r>
            <a:r>
              <a:rPr sz="2000" spc="4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to</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particular</a:t>
            </a:r>
            <a:r>
              <a:rPr sz="2000" spc="3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vendor</a:t>
            </a:r>
            <a:r>
              <a:rPr sz="2000" spc="4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or</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organization </a:t>
            </a:r>
            <a:r>
              <a:rPr sz="2000" spc="-6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which</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not</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documented</a:t>
            </a:r>
            <a:r>
              <a:rPr sz="2000" spc="4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by</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specification.</a:t>
            </a:r>
            <a:endParaRPr sz="2000" dirty="0">
              <a:latin typeface="Times New Roman" panose="02020603050405020304" pitchFamily="18" charset="0"/>
              <a:cs typeface="Times New Roman" panose="02020603050405020304" pitchFamily="18" charset="0"/>
            </a:endParaRPr>
          </a:p>
          <a:p>
            <a:pPr marL="355600" marR="225425" indent="-342900">
              <a:lnSpc>
                <a:spcPts val="3030"/>
              </a:lnSpc>
              <a:spcBef>
                <a:spcPts val="1005"/>
              </a:spcBef>
              <a:buFont typeface="Wingdings" panose="05000000000000000000" pitchFamily="2" charset="2"/>
              <a:buChar char="Ø"/>
              <a:tabLst>
                <a:tab pos="241300" algn="l"/>
              </a:tabLst>
            </a:pPr>
            <a:r>
              <a:rPr sz="2000" spc="-10" dirty="0">
                <a:latin typeface="Times New Roman" panose="02020603050405020304" pitchFamily="18" charset="0"/>
                <a:cs typeface="Times New Roman" panose="02020603050405020304" pitchFamily="18" charset="0"/>
              </a:rPr>
              <a:t>That</a:t>
            </a:r>
            <a:r>
              <a:rPr sz="2000" spc="-5" dirty="0">
                <a:latin typeface="Times New Roman" panose="02020603050405020304" pitchFamily="18" charset="0"/>
                <a:cs typeface="Times New Roman" panose="02020603050405020304" pitchFamily="18" charset="0"/>
              </a:rPr>
              <a:t> is</a:t>
            </a:r>
            <a:r>
              <a:rPr sz="2000" spc="20" dirty="0">
                <a:latin typeface="Times New Roman" panose="02020603050405020304" pitchFamily="18" charset="0"/>
                <a:cs typeface="Times New Roman" panose="02020603050405020304" pitchFamily="18" charset="0"/>
              </a:rPr>
              <a:t> </a:t>
            </a:r>
            <a:r>
              <a:rPr sz="2000" spc="-65" dirty="0">
                <a:latin typeface="Times New Roman" panose="02020603050405020304" pitchFamily="18" charset="0"/>
                <a:cs typeface="Times New Roman" panose="02020603050405020304" pitchFamily="18" charset="0"/>
              </a:rPr>
              <a:t>why,</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when</a:t>
            </a:r>
            <a:r>
              <a:rPr sz="2000" spc="2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you</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use</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custom</a:t>
            </a:r>
            <a:r>
              <a:rPr sz="2000" spc="25" dirty="0">
                <a:latin typeface="Times New Roman" panose="02020603050405020304" pitchFamily="18" charset="0"/>
                <a:cs typeface="Times New Roman" panose="02020603050405020304" pitchFamily="18" charset="0"/>
              </a:rPr>
              <a:t> </a:t>
            </a:r>
            <a:r>
              <a:rPr sz="2000" spc="-35" dirty="0">
                <a:latin typeface="Times New Roman" panose="02020603050405020304" pitchFamily="18" charset="0"/>
                <a:cs typeface="Times New Roman" panose="02020603050405020304" pitchFamily="18" charset="0"/>
              </a:rPr>
              <a:t>property,</a:t>
            </a:r>
            <a:r>
              <a:rPr sz="2000" spc="5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always</a:t>
            </a:r>
            <a:r>
              <a:rPr sz="2000" spc="-5" dirty="0">
                <a:latin typeface="Times New Roman" panose="02020603050405020304" pitchFamily="18" charset="0"/>
                <a:cs typeface="Times New Roman" panose="02020603050405020304" pitchFamily="18" charset="0"/>
              </a:rPr>
              <a:t> begin</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with</a:t>
            </a:r>
            <a:r>
              <a:rPr sz="2000" spc="1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your </a:t>
            </a:r>
            <a:r>
              <a:rPr sz="2000" spc="-6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organization</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name.</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51784" y="1264245"/>
            <a:ext cx="11029616" cy="443070"/>
          </a:xfrm>
          <a:prstGeom prst="rect">
            <a:avLst/>
          </a:prstGeom>
        </p:spPr>
        <p:txBody>
          <a:bodyPr vert="horz" wrap="square" lIns="0" tIns="12065" rIns="0" bIns="0" rtlCol="0">
            <a:spAutoFit/>
          </a:bodyPr>
          <a:lstStyle/>
          <a:p>
            <a:pPr marL="12700">
              <a:lnSpc>
                <a:spcPct val="100000"/>
              </a:lnSpc>
              <a:spcBef>
                <a:spcPts val="95"/>
              </a:spcBef>
            </a:pPr>
            <a:r>
              <a:rPr spc="-20" dirty="0">
                <a:latin typeface="Times New Roman" panose="02020603050405020304" pitchFamily="18" charset="0"/>
                <a:cs typeface="Times New Roman" panose="02020603050405020304" pitchFamily="18" charset="0"/>
              </a:rPr>
              <a:t>Property</a:t>
            </a:r>
            <a:r>
              <a:rPr spc="-7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a:t>
            </a:r>
            <a:r>
              <a:rPr lang="en-IN" spc="-1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compatible</a:t>
            </a:r>
            <a:endParaRPr dirty="0">
              <a:latin typeface="Times New Roman" panose="02020603050405020304" pitchFamily="18" charset="0"/>
              <a:cs typeface="Times New Roman" panose="02020603050405020304" pitchFamily="18" charset="0"/>
            </a:endParaRPr>
          </a:p>
        </p:txBody>
      </p:sp>
      <p:sp>
        <p:nvSpPr>
          <p:cNvPr id="5" name="object 5"/>
          <p:cNvSpPr/>
          <p:nvPr/>
        </p:nvSpPr>
        <p:spPr>
          <a:xfrm>
            <a:off x="4711130" y="1799104"/>
            <a:ext cx="3518535" cy="559435"/>
          </a:xfrm>
          <a:custGeom>
            <a:avLst/>
            <a:gdLst/>
            <a:ahLst/>
            <a:cxnLst/>
            <a:rect l="l" t="t" r="r" b="b"/>
            <a:pathLst>
              <a:path w="4691380" h="559435">
                <a:moveTo>
                  <a:pt x="3927335" y="0"/>
                </a:moveTo>
                <a:lnTo>
                  <a:pt x="3787140" y="0"/>
                </a:lnTo>
                <a:lnTo>
                  <a:pt x="0" y="0"/>
                </a:lnTo>
                <a:lnTo>
                  <a:pt x="0" y="559308"/>
                </a:lnTo>
                <a:lnTo>
                  <a:pt x="3787140" y="559308"/>
                </a:lnTo>
                <a:lnTo>
                  <a:pt x="3927335" y="559308"/>
                </a:lnTo>
                <a:lnTo>
                  <a:pt x="3927335" y="0"/>
                </a:lnTo>
                <a:close/>
              </a:path>
              <a:path w="4691380" h="559435">
                <a:moveTo>
                  <a:pt x="4690872" y="0"/>
                </a:moveTo>
                <a:lnTo>
                  <a:pt x="3927348" y="0"/>
                </a:lnTo>
                <a:lnTo>
                  <a:pt x="3927348" y="559308"/>
                </a:lnTo>
                <a:lnTo>
                  <a:pt x="4690872" y="559308"/>
                </a:lnTo>
                <a:lnTo>
                  <a:pt x="4690872" y="0"/>
                </a:lnTo>
                <a:close/>
              </a:path>
            </a:pathLst>
          </a:custGeom>
          <a:solidFill>
            <a:srgbClr val="00008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Times New Roman" panose="02020603050405020304" pitchFamily="18" charset="0"/>
              <a:cs typeface="Times New Roman" panose="02020603050405020304" pitchFamily="18" charset="0"/>
            </a:endParaRPr>
          </a:p>
        </p:txBody>
      </p:sp>
      <p:sp>
        <p:nvSpPr>
          <p:cNvPr id="6" name="object 6"/>
          <p:cNvSpPr txBox="1"/>
          <p:nvPr/>
        </p:nvSpPr>
        <p:spPr>
          <a:xfrm>
            <a:off x="4701986" y="1768066"/>
            <a:ext cx="3539014" cy="112082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3600" spc="-10" dirty="0">
                <a:solidFill>
                  <a:srgbClr val="FFFF00"/>
                </a:solidFill>
                <a:latin typeface="Times New Roman" panose="02020603050405020304" pitchFamily="18" charset="0"/>
                <a:cs typeface="Times New Roman" panose="02020603050405020304" pitchFamily="18" charset="0"/>
              </a:rPr>
              <a:t>compatible</a:t>
            </a:r>
            <a:r>
              <a:rPr sz="3600" spc="-55" dirty="0">
                <a:solidFill>
                  <a:srgbClr val="FFFF00"/>
                </a:solidFill>
                <a:latin typeface="Times New Roman" panose="02020603050405020304" pitchFamily="18" charset="0"/>
                <a:cs typeface="Times New Roman" panose="02020603050405020304" pitchFamily="18" charset="0"/>
              </a:rPr>
              <a:t> </a:t>
            </a:r>
            <a:r>
              <a:rPr sz="3600" dirty="0">
                <a:solidFill>
                  <a:srgbClr val="FFFF00"/>
                </a:solidFill>
                <a:latin typeface="Times New Roman" panose="02020603050405020304" pitchFamily="18" charset="0"/>
                <a:cs typeface="Times New Roman" panose="02020603050405020304" pitchFamily="18" charset="0"/>
              </a:rPr>
              <a:t>=</a:t>
            </a:r>
            <a:r>
              <a:rPr sz="3600" spc="-10" dirty="0">
                <a:solidFill>
                  <a:srgbClr val="FFFF00"/>
                </a:solidFill>
                <a:latin typeface="Times New Roman" panose="02020603050405020304" pitchFamily="18" charset="0"/>
                <a:cs typeface="Times New Roman" panose="02020603050405020304" pitchFamily="18" charset="0"/>
              </a:rPr>
              <a:t> &lt;string-list&gt;</a:t>
            </a:r>
            <a:endParaRPr sz="3600" dirty="0">
              <a:latin typeface="Times New Roman" panose="02020603050405020304" pitchFamily="18" charset="0"/>
              <a:cs typeface="Times New Roman" panose="02020603050405020304" pitchFamily="18" charset="0"/>
            </a:endParaRPr>
          </a:p>
        </p:txBody>
      </p:sp>
      <p:sp>
        <p:nvSpPr>
          <p:cNvPr id="7" name="object 7"/>
          <p:cNvSpPr txBox="1"/>
          <p:nvPr/>
        </p:nvSpPr>
        <p:spPr>
          <a:xfrm>
            <a:off x="8826406" y="2625188"/>
            <a:ext cx="837248" cy="629018"/>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2000" spc="-25">
                <a:latin typeface="Times New Roman" panose="02020603050405020304" pitchFamily="18" charset="0"/>
                <a:cs typeface="Times New Roman" panose="02020603050405020304" pitchFamily="18" charset="0"/>
              </a:rPr>
              <a:t>Value</a:t>
            </a:r>
            <a:r>
              <a:rPr sz="2000" spc="-60">
                <a:latin typeface="Times New Roman" panose="02020603050405020304" pitchFamily="18" charset="0"/>
                <a:cs typeface="Times New Roman" panose="02020603050405020304" pitchFamily="18" charset="0"/>
              </a:rPr>
              <a:t> </a:t>
            </a:r>
            <a:r>
              <a:rPr sz="2000">
                <a:latin typeface="Times New Roman" panose="02020603050405020304" pitchFamily="18" charset="0"/>
                <a:cs typeface="Times New Roman" panose="02020603050405020304" pitchFamily="18" charset="0"/>
              </a:rPr>
              <a:t>type</a:t>
            </a:r>
          </a:p>
        </p:txBody>
      </p:sp>
      <p:sp>
        <p:nvSpPr>
          <p:cNvPr id="8" name="object 8"/>
          <p:cNvSpPr txBox="1"/>
          <p:nvPr/>
        </p:nvSpPr>
        <p:spPr>
          <a:xfrm>
            <a:off x="3563749" y="2653815"/>
            <a:ext cx="2033111" cy="629018"/>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2000" spc="-10" dirty="0">
                <a:latin typeface="Times New Roman" panose="02020603050405020304" pitchFamily="18" charset="0"/>
                <a:cs typeface="Times New Roman" panose="02020603050405020304" pitchFamily="18" charset="0"/>
              </a:rPr>
              <a:t>property</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name(Standard</a:t>
            </a:r>
            <a:r>
              <a:rPr sz="2000" spc="-3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t>
            </a:r>
          </a:p>
        </p:txBody>
      </p:sp>
      <p:sp>
        <p:nvSpPr>
          <p:cNvPr id="9" name="object 9"/>
          <p:cNvSpPr/>
          <p:nvPr/>
        </p:nvSpPr>
        <p:spPr>
          <a:xfrm>
            <a:off x="4932396" y="2114826"/>
            <a:ext cx="4367689" cy="715645"/>
          </a:xfrm>
          <a:custGeom>
            <a:avLst/>
            <a:gdLst/>
            <a:ahLst/>
            <a:cxnLst/>
            <a:rect l="l" t="t" r="r" b="b"/>
            <a:pathLst>
              <a:path w="5823584" h="715644">
                <a:moveTo>
                  <a:pt x="314452" y="355346"/>
                </a:moveTo>
                <a:lnTo>
                  <a:pt x="314071" y="355981"/>
                </a:lnTo>
                <a:lnTo>
                  <a:pt x="314452" y="355346"/>
                </a:lnTo>
                <a:close/>
              </a:path>
              <a:path w="5823584" h="715644">
                <a:moveTo>
                  <a:pt x="557530" y="186690"/>
                </a:moveTo>
                <a:lnTo>
                  <a:pt x="549846" y="184277"/>
                </a:lnTo>
                <a:lnTo>
                  <a:pt x="476250" y="161163"/>
                </a:lnTo>
                <a:lnTo>
                  <a:pt x="480364" y="186563"/>
                </a:lnTo>
                <a:lnTo>
                  <a:pt x="425196" y="209423"/>
                </a:lnTo>
                <a:lnTo>
                  <a:pt x="378587" y="240030"/>
                </a:lnTo>
                <a:lnTo>
                  <a:pt x="337947" y="277622"/>
                </a:lnTo>
                <a:lnTo>
                  <a:pt x="304927" y="320802"/>
                </a:lnTo>
                <a:lnTo>
                  <a:pt x="285877" y="356235"/>
                </a:lnTo>
                <a:lnTo>
                  <a:pt x="272923" y="393446"/>
                </a:lnTo>
                <a:lnTo>
                  <a:pt x="266700" y="431800"/>
                </a:lnTo>
                <a:lnTo>
                  <a:pt x="266319" y="444246"/>
                </a:lnTo>
                <a:lnTo>
                  <a:pt x="266306" y="444373"/>
                </a:lnTo>
                <a:lnTo>
                  <a:pt x="265811" y="456311"/>
                </a:lnTo>
                <a:lnTo>
                  <a:pt x="265811" y="455676"/>
                </a:lnTo>
                <a:lnTo>
                  <a:pt x="265747" y="456311"/>
                </a:lnTo>
                <a:lnTo>
                  <a:pt x="264680" y="467410"/>
                </a:lnTo>
                <a:lnTo>
                  <a:pt x="264795" y="466725"/>
                </a:lnTo>
                <a:lnTo>
                  <a:pt x="264668" y="467614"/>
                </a:lnTo>
                <a:lnTo>
                  <a:pt x="264680" y="467410"/>
                </a:lnTo>
                <a:lnTo>
                  <a:pt x="264642" y="467614"/>
                </a:lnTo>
                <a:lnTo>
                  <a:pt x="262915" y="478574"/>
                </a:lnTo>
                <a:lnTo>
                  <a:pt x="263017" y="478155"/>
                </a:lnTo>
                <a:lnTo>
                  <a:pt x="262890" y="478790"/>
                </a:lnTo>
                <a:lnTo>
                  <a:pt x="262915" y="478574"/>
                </a:lnTo>
                <a:lnTo>
                  <a:pt x="262864" y="478790"/>
                </a:lnTo>
                <a:lnTo>
                  <a:pt x="260350" y="490093"/>
                </a:lnTo>
                <a:lnTo>
                  <a:pt x="260477" y="489331"/>
                </a:lnTo>
                <a:lnTo>
                  <a:pt x="260248" y="490093"/>
                </a:lnTo>
                <a:lnTo>
                  <a:pt x="257086" y="501129"/>
                </a:lnTo>
                <a:lnTo>
                  <a:pt x="253238" y="512318"/>
                </a:lnTo>
                <a:lnTo>
                  <a:pt x="253365" y="511683"/>
                </a:lnTo>
                <a:lnTo>
                  <a:pt x="248666" y="523240"/>
                </a:lnTo>
                <a:lnTo>
                  <a:pt x="248920" y="522732"/>
                </a:lnTo>
                <a:lnTo>
                  <a:pt x="243776" y="533755"/>
                </a:lnTo>
                <a:lnTo>
                  <a:pt x="243967" y="533400"/>
                </a:lnTo>
                <a:lnTo>
                  <a:pt x="243586" y="534162"/>
                </a:lnTo>
                <a:lnTo>
                  <a:pt x="243776" y="533755"/>
                </a:lnTo>
                <a:lnTo>
                  <a:pt x="243547" y="534162"/>
                </a:lnTo>
                <a:lnTo>
                  <a:pt x="237871" y="544703"/>
                </a:lnTo>
                <a:lnTo>
                  <a:pt x="238125" y="544195"/>
                </a:lnTo>
                <a:lnTo>
                  <a:pt x="237820" y="544703"/>
                </a:lnTo>
                <a:lnTo>
                  <a:pt x="231648" y="555015"/>
                </a:lnTo>
                <a:lnTo>
                  <a:pt x="231495" y="555244"/>
                </a:lnTo>
                <a:lnTo>
                  <a:pt x="217703" y="575043"/>
                </a:lnTo>
                <a:lnTo>
                  <a:pt x="217170" y="575818"/>
                </a:lnTo>
                <a:lnTo>
                  <a:pt x="217703" y="575043"/>
                </a:lnTo>
                <a:lnTo>
                  <a:pt x="217055" y="575818"/>
                </a:lnTo>
                <a:lnTo>
                  <a:pt x="183642" y="612521"/>
                </a:lnTo>
                <a:lnTo>
                  <a:pt x="142786" y="644486"/>
                </a:lnTo>
                <a:lnTo>
                  <a:pt x="142278" y="644779"/>
                </a:lnTo>
                <a:lnTo>
                  <a:pt x="120269" y="658114"/>
                </a:lnTo>
                <a:lnTo>
                  <a:pt x="121285" y="657479"/>
                </a:lnTo>
                <a:lnTo>
                  <a:pt x="97155" y="669163"/>
                </a:lnTo>
                <a:lnTo>
                  <a:pt x="97790" y="668782"/>
                </a:lnTo>
                <a:lnTo>
                  <a:pt x="86233" y="673608"/>
                </a:lnTo>
                <a:lnTo>
                  <a:pt x="85598" y="673862"/>
                </a:lnTo>
                <a:lnTo>
                  <a:pt x="86055" y="673671"/>
                </a:lnTo>
                <a:lnTo>
                  <a:pt x="85509" y="673862"/>
                </a:lnTo>
                <a:lnTo>
                  <a:pt x="73660" y="678053"/>
                </a:lnTo>
                <a:lnTo>
                  <a:pt x="74168" y="677799"/>
                </a:lnTo>
                <a:lnTo>
                  <a:pt x="61468" y="681609"/>
                </a:lnTo>
                <a:lnTo>
                  <a:pt x="62103" y="681482"/>
                </a:lnTo>
                <a:lnTo>
                  <a:pt x="49631" y="684606"/>
                </a:lnTo>
                <a:lnTo>
                  <a:pt x="37084" y="686943"/>
                </a:lnTo>
                <a:lnTo>
                  <a:pt x="37719" y="686816"/>
                </a:lnTo>
                <a:lnTo>
                  <a:pt x="24765" y="688594"/>
                </a:lnTo>
                <a:lnTo>
                  <a:pt x="25400" y="688594"/>
                </a:lnTo>
                <a:lnTo>
                  <a:pt x="12319" y="689737"/>
                </a:lnTo>
                <a:lnTo>
                  <a:pt x="13081" y="689737"/>
                </a:lnTo>
                <a:lnTo>
                  <a:pt x="0" y="690118"/>
                </a:lnTo>
                <a:lnTo>
                  <a:pt x="762" y="715391"/>
                </a:lnTo>
                <a:lnTo>
                  <a:pt x="14224" y="715010"/>
                </a:lnTo>
                <a:lnTo>
                  <a:pt x="55118" y="709295"/>
                </a:lnTo>
                <a:lnTo>
                  <a:pt x="94869" y="697484"/>
                </a:lnTo>
                <a:lnTo>
                  <a:pt x="118618" y="686943"/>
                </a:lnTo>
                <a:lnTo>
                  <a:pt x="123621" y="684530"/>
                </a:lnTo>
                <a:lnTo>
                  <a:pt x="129933" y="681482"/>
                </a:lnTo>
                <a:lnTo>
                  <a:pt x="132842" y="680085"/>
                </a:lnTo>
                <a:lnTo>
                  <a:pt x="136220" y="678053"/>
                </a:lnTo>
                <a:lnTo>
                  <a:pt x="143611" y="673608"/>
                </a:lnTo>
                <a:lnTo>
                  <a:pt x="151003" y="669163"/>
                </a:lnTo>
                <a:lnTo>
                  <a:pt x="156718" y="665734"/>
                </a:lnTo>
                <a:lnTo>
                  <a:pt x="167309" y="658114"/>
                </a:lnTo>
                <a:lnTo>
                  <a:pt x="179324" y="649478"/>
                </a:lnTo>
                <a:lnTo>
                  <a:pt x="185445" y="644271"/>
                </a:lnTo>
                <a:lnTo>
                  <a:pt x="200533" y="631444"/>
                </a:lnTo>
                <a:lnTo>
                  <a:pt x="202793" y="629158"/>
                </a:lnTo>
                <a:lnTo>
                  <a:pt x="218567" y="613283"/>
                </a:lnTo>
                <a:lnTo>
                  <a:pt x="219329" y="612521"/>
                </a:lnTo>
                <a:lnTo>
                  <a:pt x="220091" y="611759"/>
                </a:lnTo>
                <a:lnTo>
                  <a:pt x="234746" y="594233"/>
                </a:lnTo>
                <a:lnTo>
                  <a:pt x="237617" y="590804"/>
                </a:lnTo>
                <a:lnTo>
                  <a:pt x="248742" y="574929"/>
                </a:lnTo>
                <a:lnTo>
                  <a:pt x="253111" y="568706"/>
                </a:lnTo>
                <a:lnTo>
                  <a:pt x="259969" y="557022"/>
                </a:lnTo>
                <a:lnTo>
                  <a:pt x="261353" y="554482"/>
                </a:lnTo>
                <a:lnTo>
                  <a:pt x="266446" y="545211"/>
                </a:lnTo>
                <a:lnTo>
                  <a:pt x="271907" y="533400"/>
                </a:lnTo>
                <a:lnTo>
                  <a:pt x="276364" y="522732"/>
                </a:lnTo>
                <a:lnTo>
                  <a:pt x="277114" y="520954"/>
                </a:lnTo>
                <a:lnTo>
                  <a:pt x="280136" y="512318"/>
                </a:lnTo>
                <a:lnTo>
                  <a:pt x="281432" y="508635"/>
                </a:lnTo>
                <a:lnTo>
                  <a:pt x="283705" y="500507"/>
                </a:lnTo>
                <a:lnTo>
                  <a:pt x="284988" y="495935"/>
                </a:lnTo>
                <a:lnTo>
                  <a:pt x="287782" y="483362"/>
                </a:lnTo>
                <a:lnTo>
                  <a:pt x="288645" y="478155"/>
                </a:lnTo>
                <a:lnTo>
                  <a:pt x="289941" y="470408"/>
                </a:lnTo>
                <a:lnTo>
                  <a:pt x="290309" y="466725"/>
                </a:lnTo>
                <a:lnTo>
                  <a:pt x="291211" y="457708"/>
                </a:lnTo>
                <a:lnTo>
                  <a:pt x="291744" y="444246"/>
                </a:lnTo>
                <a:lnTo>
                  <a:pt x="292061" y="433959"/>
                </a:lnTo>
                <a:lnTo>
                  <a:pt x="292100" y="433070"/>
                </a:lnTo>
                <a:lnTo>
                  <a:pt x="291973" y="433959"/>
                </a:lnTo>
                <a:lnTo>
                  <a:pt x="293154" y="422529"/>
                </a:lnTo>
                <a:lnTo>
                  <a:pt x="293243" y="421767"/>
                </a:lnTo>
                <a:lnTo>
                  <a:pt x="293116" y="422529"/>
                </a:lnTo>
                <a:lnTo>
                  <a:pt x="295021" y="410464"/>
                </a:lnTo>
                <a:lnTo>
                  <a:pt x="294894" y="411353"/>
                </a:lnTo>
                <a:lnTo>
                  <a:pt x="295097" y="410464"/>
                </a:lnTo>
                <a:lnTo>
                  <a:pt x="297535" y="400177"/>
                </a:lnTo>
                <a:lnTo>
                  <a:pt x="297688" y="399542"/>
                </a:lnTo>
                <a:lnTo>
                  <a:pt x="297434" y="400177"/>
                </a:lnTo>
                <a:lnTo>
                  <a:pt x="300863" y="388239"/>
                </a:lnTo>
                <a:lnTo>
                  <a:pt x="300736" y="388874"/>
                </a:lnTo>
                <a:lnTo>
                  <a:pt x="300951" y="388239"/>
                </a:lnTo>
                <a:lnTo>
                  <a:pt x="304571" y="377825"/>
                </a:lnTo>
                <a:lnTo>
                  <a:pt x="304736" y="377367"/>
                </a:lnTo>
                <a:lnTo>
                  <a:pt x="309372" y="366141"/>
                </a:lnTo>
                <a:lnTo>
                  <a:pt x="309118" y="366776"/>
                </a:lnTo>
                <a:lnTo>
                  <a:pt x="309410" y="366141"/>
                </a:lnTo>
                <a:lnTo>
                  <a:pt x="314032" y="356235"/>
                </a:lnTo>
                <a:lnTo>
                  <a:pt x="314071" y="355981"/>
                </a:lnTo>
                <a:lnTo>
                  <a:pt x="319951" y="345186"/>
                </a:lnTo>
                <a:lnTo>
                  <a:pt x="320167" y="344805"/>
                </a:lnTo>
                <a:lnTo>
                  <a:pt x="319913" y="345186"/>
                </a:lnTo>
                <a:lnTo>
                  <a:pt x="326390" y="334264"/>
                </a:lnTo>
                <a:lnTo>
                  <a:pt x="326009" y="335026"/>
                </a:lnTo>
                <a:lnTo>
                  <a:pt x="326529" y="334264"/>
                </a:lnTo>
                <a:lnTo>
                  <a:pt x="340245" y="314579"/>
                </a:lnTo>
                <a:lnTo>
                  <a:pt x="340969" y="313690"/>
                </a:lnTo>
                <a:lnTo>
                  <a:pt x="356362" y="295148"/>
                </a:lnTo>
                <a:lnTo>
                  <a:pt x="356997" y="294386"/>
                </a:lnTo>
                <a:lnTo>
                  <a:pt x="374396" y="276987"/>
                </a:lnTo>
                <a:lnTo>
                  <a:pt x="375031" y="276352"/>
                </a:lnTo>
                <a:lnTo>
                  <a:pt x="414782" y="245237"/>
                </a:lnTo>
                <a:lnTo>
                  <a:pt x="437083" y="231940"/>
                </a:lnTo>
                <a:lnTo>
                  <a:pt x="437921" y="231521"/>
                </a:lnTo>
                <a:lnTo>
                  <a:pt x="460349" y="220599"/>
                </a:lnTo>
                <a:lnTo>
                  <a:pt x="460883" y="220345"/>
                </a:lnTo>
                <a:lnTo>
                  <a:pt x="460121" y="220599"/>
                </a:lnTo>
                <a:lnTo>
                  <a:pt x="472122" y="215773"/>
                </a:lnTo>
                <a:lnTo>
                  <a:pt x="472440" y="215646"/>
                </a:lnTo>
                <a:lnTo>
                  <a:pt x="471932" y="215773"/>
                </a:lnTo>
                <a:lnTo>
                  <a:pt x="482904" y="211963"/>
                </a:lnTo>
                <a:lnTo>
                  <a:pt x="483387" y="211797"/>
                </a:lnTo>
                <a:lnTo>
                  <a:pt x="484378" y="211455"/>
                </a:lnTo>
                <a:lnTo>
                  <a:pt x="483387" y="211797"/>
                </a:lnTo>
                <a:lnTo>
                  <a:pt x="484428" y="211620"/>
                </a:lnTo>
                <a:lnTo>
                  <a:pt x="488442" y="236347"/>
                </a:lnTo>
                <a:lnTo>
                  <a:pt x="557530" y="186690"/>
                </a:lnTo>
                <a:close/>
              </a:path>
              <a:path w="5823584" h="715644">
                <a:moveTo>
                  <a:pt x="5106657" y="326580"/>
                </a:moveTo>
                <a:lnTo>
                  <a:pt x="5106594" y="325628"/>
                </a:lnTo>
                <a:lnTo>
                  <a:pt x="5106416" y="322834"/>
                </a:lnTo>
                <a:lnTo>
                  <a:pt x="5104612" y="314833"/>
                </a:lnTo>
                <a:lnTo>
                  <a:pt x="5104282" y="313309"/>
                </a:lnTo>
                <a:lnTo>
                  <a:pt x="5102860" y="306959"/>
                </a:lnTo>
                <a:lnTo>
                  <a:pt x="5100574" y="300736"/>
                </a:lnTo>
                <a:lnTo>
                  <a:pt x="5097145" y="291338"/>
                </a:lnTo>
                <a:lnTo>
                  <a:pt x="5095494" y="288036"/>
                </a:lnTo>
                <a:lnTo>
                  <a:pt x="5089525" y="276098"/>
                </a:lnTo>
                <a:lnTo>
                  <a:pt x="5088953" y="275209"/>
                </a:lnTo>
                <a:lnTo>
                  <a:pt x="5080876" y="262509"/>
                </a:lnTo>
                <a:lnTo>
                  <a:pt x="5080000" y="261112"/>
                </a:lnTo>
                <a:lnTo>
                  <a:pt x="5071046" y="249682"/>
                </a:lnTo>
                <a:lnTo>
                  <a:pt x="5040757" y="218186"/>
                </a:lnTo>
                <a:lnTo>
                  <a:pt x="5017554" y="199263"/>
                </a:lnTo>
                <a:lnTo>
                  <a:pt x="5006721" y="191135"/>
                </a:lnTo>
                <a:lnTo>
                  <a:pt x="4987417" y="178054"/>
                </a:lnTo>
                <a:lnTo>
                  <a:pt x="4983467" y="175641"/>
                </a:lnTo>
                <a:lnTo>
                  <a:pt x="4966843" y="165481"/>
                </a:lnTo>
                <a:lnTo>
                  <a:pt x="4964138" y="163957"/>
                </a:lnTo>
                <a:lnTo>
                  <a:pt x="4944999" y="153162"/>
                </a:lnTo>
                <a:lnTo>
                  <a:pt x="4944249" y="152781"/>
                </a:lnTo>
                <a:lnTo>
                  <a:pt x="4921885" y="141351"/>
                </a:lnTo>
                <a:lnTo>
                  <a:pt x="4902149" y="131953"/>
                </a:lnTo>
                <a:lnTo>
                  <a:pt x="4897628" y="129794"/>
                </a:lnTo>
                <a:lnTo>
                  <a:pt x="4872101" y="118745"/>
                </a:lnTo>
                <a:lnTo>
                  <a:pt x="4845685" y="108204"/>
                </a:lnTo>
                <a:lnTo>
                  <a:pt x="4818253" y="98171"/>
                </a:lnTo>
                <a:lnTo>
                  <a:pt x="4810315" y="95504"/>
                </a:lnTo>
                <a:lnTo>
                  <a:pt x="4789932" y="88646"/>
                </a:lnTo>
                <a:lnTo>
                  <a:pt x="4760722" y="79502"/>
                </a:lnTo>
                <a:lnTo>
                  <a:pt x="4730623" y="71120"/>
                </a:lnTo>
                <a:lnTo>
                  <a:pt x="4720209" y="68453"/>
                </a:lnTo>
                <a:lnTo>
                  <a:pt x="4699889" y="63246"/>
                </a:lnTo>
                <a:lnTo>
                  <a:pt x="4636389" y="49403"/>
                </a:lnTo>
                <a:lnTo>
                  <a:pt x="4570857" y="38227"/>
                </a:lnTo>
                <a:lnTo>
                  <a:pt x="4503674" y="29972"/>
                </a:lnTo>
                <a:lnTo>
                  <a:pt x="4443120" y="25628"/>
                </a:lnTo>
                <a:lnTo>
                  <a:pt x="4443146" y="25019"/>
                </a:lnTo>
                <a:lnTo>
                  <a:pt x="4443857" y="0"/>
                </a:lnTo>
                <a:lnTo>
                  <a:pt x="4366641" y="35814"/>
                </a:lnTo>
                <a:lnTo>
                  <a:pt x="4441698" y="76073"/>
                </a:lnTo>
                <a:lnTo>
                  <a:pt x="4442409" y="50977"/>
                </a:lnTo>
                <a:lnTo>
                  <a:pt x="4468114" y="52324"/>
                </a:lnTo>
                <a:lnTo>
                  <a:pt x="4467606" y="52324"/>
                </a:lnTo>
                <a:lnTo>
                  <a:pt x="4501388" y="55245"/>
                </a:lnTo>
                <a:lnTo>
                  <a:pt x="4501007" y="55245"/>
                </a:lnTo>
                <a:lnTo>
                  <a:pt x="4534535" y="58928"/>
                </a:lnTo>
                <a:lnTo>
                  <a:pt x="4534154" y="58928"/>
                </a:lnTo>
                <a:lnTo>
                  <a:pt x="4567301" y="63373"/>
                </a:lnTo>
                <a:lnTo>
                  <a:pt x="4567047" y="63246"/>
                </a:lnTo>
                <a:lnTo>
                  <a:pt x="4599813" y="68580"/>
                </a:lnTo>
                <a:lnTo>
                  <a:pt x="4599559" y="68453"/>
                </a:lnTo>
                <a:lnTo>
                  <a:pt x="4631690" y="74295"/>
                </a:lnTo>
                <a:lnTo>
                  <a:pt x="4631436" y="74295"/>
                </a:lnTo>
                <a:lnTo>
                  <a:pt x="4663186" y="80772"/>
                </a:lnTo>
                <a:lnTo>
                  <a:pt x="4662932" y="80772"/>
                </a:lnTo>
                <a:lnTo>
                  <a:pt x="4694047" y="87884"/>
                </a:lnTo>
                <a:lnTo>
                  <a:pt x="4693666" y="87884"/>
                </a:lnTo>
                <a:lnTo>
                  <a:pt x="4724146" y="95631"/>
                </a:lnTo>
                <a:lnTo>
                  <a:pt x="4723892" y="95504"/>
                </a:lnTo>
                <a:lnTo>
                  <a:pt x="4753610" y="103886"/>
                </a:lnTo>
                <a:lnTo>
                  <a:pt x="4753356" y="103886"/>
                </a:lnTo>
                <a:lnTo>
                  <a:pt x="4782312" y="112776"/>
                </a:lnTo>
                <a:lnTo>
                  <a:pt x="4781931" y="112776"/>
                </a:lnTo>
                <a:lnTo>
                  <a:pt x="4809617" y="122047"/>
                </a:lnTo>
                <a:lnTo>
                  <a:pt x="4809960" y="122174"/>
                </a:lnTo>
                <a:lnTo>
                  <a:pt x="4836795" y="132080"/>
                </a:lnTo>
                <a:lnTo>
                  <a:pt x="4836541" y="131953"/>
                </a:lnTo>
                <a:lnTo>
                  <a:pt x="4862576" y="142240"/>
                </a:lnTo>
                <a:lnTo>
                  <a:pt x="4862195" y="142113"/>
                </a:lnTo>
                <a:lnTo>
                  <a:pt x="4862474" y="142240"/>
                </a:lnTo>
                <a:lnTo>
                  <a:pt x="4887214" y="153035"/>
                </a:lnTo>
                <a:lnTo>
                  <a:pt x="4886833" y="152781"/>
                </a:lnTo>
                <a:lnTo>
                  <a:pt x="4910836" y="164211"/>
                </a:lnTo>
                <a:lnTo>
                  <a:pt x="4910455" y="163957"/>
                </a:lnTo>
                <a:lnTo>
                  <a:pt x="4933188" y="175641"/>
                </a:lnTo>
                <a:lnTo>
                  <a:pt x="4932807" y="175514"/>
                </a:lnTo>
                <a:lnTo>
                  <a:pt x="4954270" y="187452"/>
                </a:lnTo>
                <a:lnTo>
                  <a:pt x="4953762" y="187198"/>
                </a:lnTo>
                <a:lnTo>
                  <a:pt x="4954168" y="187452"/>
                </a:lnTo>
                <a:lnTo>
                  <a:pt x="4973828" y="199644"/>
                </a:lnTo>
                <a:lnTo>
                  <a:pt x="4973447" y="199263"/>
                </a:lnTo>
                <a:lnTo>
                  <a:pt x="4992243" y="211963"/>
                </a:lnTo>
                <a:lnTo>
                  <a:pt x="4991608" y="211582"/>
                </a:lnTo>
                <a:lnTo>
                  <a:pt x="4992116" y="211963"/>
                </a:lnTo>
                <a:lnTo>
                  <a:pt x="5008372" y="224167"/>
                </a:lnTo>
                <a:lnTo>
                  <a:pt x="5008816" y="224536"/>
                </a:lnTo>
                <a:lnTo>
                  <a:pt x="5024120" y="237363"/>
                </a:lnTo>
                <a:lnTo>
                  <a:pt x="5023485" y="236855"/>
                </a:lnTo>
                <a:lnTo>
                  <a:pt x="5024005" y="237363"/>
                </a:lnTo>
                <a:lnTo>
                  <a:pt x="5037163" y="249936"/>
                </a:lnTo>
                <a:lnTo>
                  <a:pt x="5037531" y="250317"/>
                </a:lnTo>
                <a:lnTo>
                  <a:pt x="5049253" y="262991"/>
                </a:lnTo>
                <a:lnTo>
                  <a:pt x="5049469" y="263271"/>
                </a:lnTo>
                <a:lnTo>
                  <a:pt x="5059553" y="276225"/>
                </a:lnTo>
                <a:lnTo>
                  <a:pt x="5067376" y="288709"/>
                </a:lnTo>
                <a:lnTo>
                  <a:pt x="5067617" y="289179"/>
                </a:lnTo>
                <a:lnTo>
                  <a:pt x="5073713" y="301256"/>
                </a:lnTo>
                <a:lnTo>
                  <a:pt x="5074031" y="302133"/>
                </a:lnTo>
                <a:lnTo>
                  <a:pt x="5078298" y="313702"/>
                </a:lnTo>
                <a:lnTo>
                  <a:pt x="5081206" y="326580"/>
                </a:lnTo>
                <a:lnTo>
                  <a:pt x="5106657" y="326580"/>
                </a:lnTo>
                <a:close/>
              </a:path>
              <a:path w="5823584" h="715644">
                <a:moveTo>
                  <a:pt x="5823204" y="629158"/>
                </a:moveTo>
                <a:lnTo>
                  <a:pt x="5789041" y="628777"/>
                </a:lnTo>
                <a:lnTo>
                  <a:pt x="5789422" y="628777"/>
                </a:lnTo>
                <a:lnTo>
                  <a:pt x="5755259" y="627507"/>
                </a:lnTo>
                <a:lnTo>
                  <a:pt x="5755640" y="627507"/>
                </a:lnTo>
                <a:lnTo>
                  <a:pt x="5721731" y="625348"/>
                </a:lnTo>
                <a:lnTo>
                  <a:pt x="5721985" y="625348"/>
                </a:lnTo>
                <a:lnTo>
                  <a:pt x="5689663" y="622554"/>
                </a:lnTo>
                <a:lnTo>
                  <a:pt x="5688203" y="622427"/>
                </a:lnTo>
                <a:lnTo>
                  <a:pt x="5688584" y="622554"/>
                </a:lnTo>
                <a:lnTo>
                  <a:pt x="5656288" y="618871"/>
                </a:lnTo>
                <a:lnTo>
                  <a:pt x="5655183" y="618744"/>
                </a:lnTo>
                <a:lnTo>
                  <a:pt x="5655437" y="618871"/>
                </a:lnTo>
                <a:lnTo>
                  <a:pt x="5623204" y="614426"/>
                </a:lnTo>
                <a:lnTo>
                  <a:pt x="5622290" y="614299"/>
                </a:lnTo>
                <a:lnTo>
                  <a:pt x="5622671" y="614426"/>
                </a:lnTo>
                <a:lnTo>
                  <a:pt x="5589905" y="609219"/>
                </a:lnTo>
                <a:lnTo>
                  <a:pt x="5590159" y="609219"/>
                </a:lnTo>
                <a:lnTo>
                  <a:pt x="5558599" y="603504"/>
                </a:lnTo>
                <a:lnTo>
                  <a:pt x="5557901" y="603377"/>
                </a:lnTo>
                <a:lnTo>
                  <a:pt x="5558282" y="603504"/>
                </a:lnTo>
                <a:lnTo>
                  <a:pt x="5526532" y="596900"/>
                </a:lnTo>
                <a:lnTo>
                  <a:pt x="5526786" y="596900"/>
                </a:lnTo>
                <a:lnTo>
                  <a:pt x="5496204" y="589788"/>
                </a:lnTo>
                <a:lnTo>
                  <a:pt x="5495671" y="589661"/>
                </a:lnTo>
                <a:lnTo>
                  <a:pt x="5495925" y="589788"/>
                </a:lnTo>
                <a:lnTo>
                  <a:pt x="5466067" y="582168"/>
                </a:lnTo>
                <a:lnTo>
                  <a:pt x="5465572" y="582041"/>
                </a:lnTo>
                <a:lnTo>
                  <a:pt x="5465826" y="582168"/>
                </a:lnTo>
                <a:lnTo>
                  <a:pt x="5435981" y="573786"/>
                </a:lnTo>
                <a:lnTo>
                  <a:pt x="5436362" y="573786"/>
                </a:lnTo>
                <a:lnTo>
                  <a:pt x="5407939" y="565023"/>
                </a:lnTo>
                <a:lnTo>
                  <a:pt x="5407533" y="564896"/>
                </a:lnTo>
                <a:lnTo>
                  <a:pt x="5407787" y="565023"/>
                </a:lnTo>
                <a:lnTo>
                  <a:pt x="5380088" y="555625"/>
                </a:lnTo>
                <a:lnTo>
                  <a:pt x="5379720" y="555498"/>
                </a:lnTo>
                <a:lnTo>
                  <a:pt x="5379974" y="555625"/>
                </a:lnTo>
                <a:lnTo>
                  <a:pt x="5352923" y="545719"/>
                </a:lnTo>
                <a:lnTo>
                  <a:pt x="5353304" y="545846"/>
                </a:lnTo>
                <a:lnTo>
                  <a:pt x="5352974" y="545719"/>
                </a:lnTo>
                <a:lnTo>
                  <a:pt x="5327015" y="535432"/>
                </a:lnTo>
                <a:lnTo>
                  <a:pt x="5327396" y="535559"/>
                </a:lnTo>
                <a:lnTo>
                  <a:pt x="5327104" y="535432"/>
                </a:lnTo>
                <a:lnTo>
                  <a:pt x="5302948" y="524891"/>
                </a:lnTo>
                <a:lnTo>
                  <a:pt x="5302377" y="524637"/>
                </a:lnTo>
                <a:lnTo>
                  <a:pt x="5302758" y="524891"/>
                </a:lnTo>
                <a:lnTo>
                  <a:pt x="5279148" y="513715"/>
                </a:lnTo>
                <a:lnTo>
                  <a:pt x="5278958" y="513638"/>
                </a:lnTo>
                <a:lnTo>
                  <a:pt x="5256403" y="502031"/>
                </a:lnTo>
                <a:lnTo>
                  <a:pt x="5256911" y="502285"/>
                </a:lnTo>
                <a:lnTo>
                  <a:pt x="5256454" y="502031"/>
                </a:lnTo>
                <a:lnTo>
                  <a:pt x="5235892" y="490474"/>
                </a:lnTo>
                <a:lnTo>
                  <a:pt x="5235448" y="490220"/>
                </a:lnTo>
                <a:lnTo>
                  <a:pt x="5235829" y="490474"/>
                </a:lnTo>
                <a:lnTo>
                  <a:pt x="5215763" y="478155"/>
                </a:lnTo>
                <a:lnTo>
                  <a:pt x="5216271" y="478409"/>
                </a:lnTo>
                <a:lnTo>
                  <a:pt x="5215890" y="478155"/>
                </a:lnTo>
                <a:lnTo>
                  <a:pt x="5198034" y="466090"/>
                </a:lnTo>
                <a:lnTo>
                  <a:pt x="5166195" y="440944"/>
                </a:lnTo>
                <a:lnTo>
                  <a:pt x="5165598" y="440436"/>
                </a:lnTo>
                <a:lnTo>
                  <a:pt x="5166106" y="440944"/>
                </a:lnTo>
                <a:lnTo>
                  <a:pt x="5152669" y="428117"/>
                </a:lnTo>
                <a:lnTo>
                  <a:pt x="5152428" y="427901"/>
                </a:lnTo>
                <a:lnTo>
                  <a:pt x="5152060" y="427482"/>
                </a:lnTo>
                <a:lnTo>
                  <a:pt x="5140884" y="415290"/>
                </a:lnTo>
                <a:lnTo>
                  <a:pt x="5140464" y="414832"/>
                </a:lnTo>
                <a:lnTo>
                  <a:pt x="5140236" y="414528"/>
                </a:lnTo>
                <a:lnTo>
                  <a:pt x="5130825" y="402463"/>
                </a:lnTo>
                <a:lnTo>
                  <a:pt x="5130647" y="402247"/>
                </a:lnTo>
                <a:lnTo>
                  <a:pt x="5130139" y="401447"/>
                </a:lnTo>
                <a:lnTo>
                  <a:pt x="5122557" y="389636"/>
                </a:lnTo>
                <a:lnTo>
                  <a:pt x="5122037" y="388620"/>
                </a:lnTo>
                <a:lnTo>
                  <a:pt x="5116258" y="377063"/>
                </a:lnTo>
                <a:lnTo>
                  <a:pt x="5115585" y="375742"/>
                </a:lnTo>
                <a:lnTo>
                  <a:pt x="5111534" y="364490"/>
                </a:lnTo>
                <a:lnTo>
                  <a:pt x="5111115" y="363334"/>
                </a:lnTo>
                <a:lnTo>
                  <a:pt x="5111039" y="362966"/>
                </a:lnTo>
                <a:lnTo>
                  <a:pt x="5108702" y="352171"/>
                </a:lnTo>
                <a:lnTo>
                  <a:pt x="5108486" y="351218"/>
                </a:lnTo>
                <a:lnTo>
                  <a:pt x="5108422" y="350393"/>
                </a:lnTo>
                <a:lnTo>
                  <a:pt x="5107432" y="337947"/>
                </a:lnTo>
                <a:lnTo>
                  <a:pt x="5106721" y="327406"/>
                </a:lnTo>
                <a:lnTo>
                  <a:pt x="5081397" y="327406"/>
                </a:lnTo>
                <a:lnTo>
                  <a:pt x="5081270" y="327406"/>
                </a:lnTo>
                <a:lnTo>
                  <a:pt x="5082159" y="339852"/>
                </a:lnTo>
                <a:lnTo>
                  <a:pt x="5092446" y="386461"/>
                </a:lnTo>
                <a:lnTo>
                  <a:pt x="5121148" y="431292"/>
                </a:lnTo>
                <a:lnTo>
                  <a:pt x="5148961" y="459613"/>
                </a:lnTo>
                <a:lnTo>
                  <a:pt x="5182997" y="486537"/>
                </a:lnTo>
                <a:lnTo>
                  <a:pt x="5222748" y="512191"/>
                </a:lnTo>
                <a:lnTo>
                  <a:pt x="5267833" y="536448"/>
                </a:lnTo>
                <a:lnTo>
                  <a:pt x="5317490" y="558927"/>
                </a:lnTo>
                <a:lnTo>
                  <a:pt x="5371465" y="579628"/>
                </a:lnTo>
                <a:lnTo>
                  <a:pt x="5428996" y="598170"/>
                </a:lnTo>
                <a:lnTo>
                  <a:pt x="5489829" y="614426"/>
                </a:lnTo>
                <a:lnTo>
                  <a:pt x="5553202" y="628396"/>
                </a:lnTo>
                <a:lnTo>
                  <a:pt x="5618734" y="639445"/>
                </a:lnTo>
                <a:lnTo>
                  <a:pt x="5685917" y="647827"/>
                </a:lnTo>
                <a:lnTo>
                  <a:pt x="5754116" y="652907"/>
                </a:lnTo>
                <a:lnTo>
                  <a:pt x="5822823" y="654558"/>
                </a:lnTo>
                <a:lnTo>
                  <a:pt x="5823204" y="629158"/>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Times New Roman" panose="02020603050405020304" pitchFamily="18" charset="0"/>
              <a:cs typeface="Times New Roman" panose="02020603050405020304" pitchFamily="18" charset="0"/>
            </a:endParaRPr>
          </a:p>
        </p:txBody>
      </p:sp>
      <p:sp>
        <p:nvSpPr>
          <p:cNvPr id="10" name="object 10"/>
          <p:cNvSpPr txBox="1"/>
          <p:nvPr/>
        </p:nvSpPr>
        <p:spPr>
          <a:xfrm>
            <a:off x="2389240" y="3334788"/>
            <a:ext cx="7154704" cy="2974532"/>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sz="2000" dirty="0" err="1">
                <a:latin typeface="Times New Roman" panose="02020603050405020304" pitchFamily="18" charset="0"/>
                <a:cs typeface="Times New Roman" panose="02020603050405020304" pitchFamily="18" charset="0"/>
              </a:rPr>
              <a:t>e.g</a:t>
            </a:r>
            <a:r>
              <a:rPr sz="2000" spc="-5"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a:p>
            <a:pPr marL="12700">
              <a:lnSpc>
                <a:spcPct val="100000"/>
              </a:lnSpc>
            </a:pPr>
            <a:r>
              <a:rPr sz="2000" spc="-15" dirty="0">
                <a:latin typeface="Times New Roman" panose="02020603050405020304" pitchFamily="18" charset="0"/>
                <a:cs typeface="Times New Roman" panose="02020603050405020304" pitchFamily="18" charset="0"/>
              </a:rPr>
              <a:t>compatible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“string1”</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t>
            </a:r>
            <a:r>
              <a:rPr sz="200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“string2”</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“string3”;</a:t>
            </a:r>
            <a:endParaRPr sz="2000" dirty="0">
              <a:latin typeface="Times New Roman" panose="02020603050405020304" pitchFamily="18" charset="0"/>
              <a:cs typeface="Times New Roman" panose="02020603050405020304" pitchFamily="18" charset="0"/>
            </a:endParaRPr>
          </a:p>
          <a:p>
            <a:pPr marL="355600" marR="5080" indent="-342900">
              <a:lnSpc>
                <a:spcPct val="100000"/>
              </a:lnSpc>
              <a:spcBef>
                <a:spcPts val="1530"/>
              </a:spcBef>
              <a:buFont typeface="Arial MT"/>
              <a:buChar char="•"/>
              <a:tabLst>
                <a:tab pos="354965" algn="l"/>
                <a:tab pos="355600" algn="l"/>
              </a:tabLst>
            </a:pPr>
            <a:r>
              <a:rPr sz="2000" spc="-5" dirty="0">
                <a:latin typeface="Times New Roman" panose="02020603050405020304" pitchFamily="18" charset="0"/>
                <a:cs typeface="Times New Roman" panose="02020603050405020304" pitchFamily="18" charset="0"/>
              </a:rPr>
              <a:t>Compatible </a:t>
            </a:r>
            <a:r>
              <a:rPr sz="2000" spc="-10" dirty="0">
                <a:latin typeface="Times New Roman" panose="02020603050405020304" pitchFamily="18" charset="0"/>
                <a:cs typeface="Times New Roman" panose="02020603050405020304" pitchFamily="18" charset="0"/>
              </a:rPr>
              <a:t>property </a:t>
            </a:r>
            <a:r>
              <a:rPr sz="2000" spc="-5" dirty="0">
                <a:latin typeface="Times New Roman" panose="02020603050405020304" pitchFamily="18" charset="0"/>
                <a:cs typeface="Times New Roman" panose="02020603050405020304" pitchFamily="18" charset="0"/>
              </a:rPr>
              <a:t>of </a:t>
            </a:r>
            <a:r>
              <a:rPr sz="2000" dirty="0">
                <a:latin typeface="Times New Roman" panose="02020603050405020304" pitchFamily="18" charset="0"/>
                <a:cs typeface="Times New Roman" panose="02020603050405020304" pitchFamily="18" charset="0"/>
              </a:rPr>
              <a:t>a </a:t>
            </a:r>
            <a:r>
              <a:rPr sz="2000" spc="-5" dirty="0">
                <a:latin typeface="Times New Roman" panose="02020603050405020304" pitchFamily="18" charset="0"/>
                <a:cs typeface="Times New Roman" panose="02020603050405020304" pitchFamily="18" charset="0"/>
              </a:rPr>
              <a:t>device node </a:t>
            </a:r>
            <a:r>
              <a:rPr sz="2000" dirty="0">
                <a:latin typeface="Times New Roman" panose="02020603050405020304" pitchFamily="18" charset="0"/>
                <a:cs typeface="Times New Roman" panose="02020603050405020304" pitchFamily="18" charset="0"/>
              </a:rPr>
              <a:t>is </a:t>
            </a:r>
            <a:r>
              <a:rPr sz="2000" spc="-5" dirty="0">
                <a:latin typeface="Times New Roman" panose="02020603050405020304" pitchFamily="18" charset="0"/>
                <a:cs typeface="Times New Roman" panose="02020603050405020304" pitchFamily="18" charset="0"/>
              </a:rPr>
              <a:t>used </a:t>
            </a:r>
            <a:r>
              <a:rPr sz="2000" spc="-10" dirty="0">
                <a:latin typeface="Times New Roman" panose="02020603050405020304" pitchFamily="18" charset="0"/>
                <a:cs typeface="Times New Roman" panose="02020603050405020304" pitchFamily="18" charset="0"/>
              </a:rPr>
              <a:t>by </a:t>
            </a:r>
            <a:r>
              <a:rPr sz="2000" dirty="0">
                <a:latin typeface="Times New Roman" panose="02020603050405020304" pitchFamily="18" charset="0"/>
                <a:cs typeface="Times New Roman" panose="02020603050405020304" pitchFamily="18" charset="0"/>
              </a:rPr>
              <a:t>the </a:t>
            </a:r>
            <a:r>
              <a:rPr sz="2000" spc="-5" dirty="0">
                <a:latin typeface="Times New Roman" panose="02020603050405020304" pitchFamily="18" charset="0"/>
                <a:cs typeface="Times New Roman" panose="02020603050405020304" pitchFamily="18" charset="0"/>
              </a:rPr>
              <a:t>Linux </a:t>
            </a:r>
            <a:r>
              <a:rPr sz="2000" spc="-15" dirty="0">
                <a:latin typeface="Times New Roman" panose="02020603050405020304" pitchFamily="18" charset="0"/>
                <a:cs typeface="Times New Roman" panose="02020603050405020304" pitchFamily="18" charset="0"/>
              </a:rPr>
              <a:t>kernel to </a:t>
            </a:r>
            <a:r>
              <a:rPr sz="2000" spc="-10" dirty="0">
                <a:latin typeface="Times New Roman" panose="02020603050405020304" pitchFamily="18" charset="0"/>
                <a:cs typeface="Times New Roman" panose="02020603050405020304" pitchFamily="18" charset="0"/>
              </a:rPr>
              <a:t>match </a:t>
            </a:r>
            <a:r>
              <a:rPr sz="2000" spc="-53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and</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load an</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appropriate driver</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to</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handle </a:t>
            </a:r>
            <a:r>
              <a:rPr sz="2000" spc="-10" dirty="0">
                <a:latin typeface="Times New Roman" panose="02020603050405020304" pitchFamily="18" charset="0"/>
                <a:cs typeface="Times New Roman" panose="02020603050405020304" pitchFamily="18" charset="0"/>
              </a:rPr>
              <a:t>that</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node </a:t>
            </a:r>
            <a:r>
              <a:rPr sz="2000" spc="-10" dirty="0">
                <a:latin typeface="Times New Roman" panose="02020603050405020304" pitchFamily="18" charset="0"/>
                <a:cs typeface="Times New Roman" panose="02020603050405020304" pitchFamily="18" charset="0"/>
              </a:rPr>
              <a:t>(driver </a:t>
            </a:r>
            <a:r>
              <a:rPr sz="2000" spc="-5" dirty="0">
                <a:latin typeface="Times New Roman" panose="02020603050405020304" pitchFamily="18" charset="0"/>
                <a:cs typeface="Times New Roman" panose="02020603050405020304" pitchFamily="18" charset="0"/>
              </a:rPr>
              <a:t> selection)</a:t>
            </a:r>
            <a:endParaRPr sz="2000" dirty="0">
              <a:latin typeface="Times New Roman" panose="02020603050405020304" pitchFamily="18" charset="0"/>
              <a:cs typeface="Times New Roman" panose="02020603050405020304" pitchFamily="18" charset="0"/>
            </a:endParaRPr>
          </a:p>
          <a:p>
            <a:pPr marL="355600" marR="65405" indent="-342900" algn="just">
              <a:lnSpc>
                <a:spcPct val="100000"/>
              </a:lnSpc>
              <a:buFont typeface="Arial MT"/>
              <a:buChar char="•"/>
              <a:tabLst>
                <a:tab pos="355600" algn="l"/>
              </a:tabLst>
            </a:pPr>
            <a:r>
              <a:rPr sz="2000" spc="-5" dirty="0">
                <a:latin typeface="Times New Roman" panose="02020603050405020304" pitchFamily="18" charset="0"/>
                <a:cs typeface="Times New Roman" panose="02020603050405020304" pitchFamily="18" charset="0"/>
              </a:rPr>
              <a:t>The string </a:t>
            </a:r>
            <a:r>
              <a:rPr sz="2000" spc="-10" dirty="0">
                <a:latin typeface="Times New Roman" panose="02020603050405020304" pitchFamily="18" charset="0"/>
                <a:cs typeface="Times New Roman" panose="02020603050405020304" pitchFamily="18" charset="0"/>
              </a:rPr>
              <a:t>list provided by </a:t>
            </a:r>
            <a:r>
              <a:rPr sz="2000" dirty="0">
                <a:latin typeface="Times New Roman" panose="02020603050405020304" pitchFamily="18" charset="0"/>
                <a:cs typeface="Times New Roman" panose="02020603050405020304" pitchFamily="18" charset="0"/>
              </a:rPr>
              <a:t>the </a:t>
            </a:r>
            <a:r>
              <a:rPr sz="2000" spc="-10" dirty="0">
                <a:latin typeface="Times New Roman" panose="02020603050405020304" pitchFamily="18" charset="0"/>
                <a:cs typeface="Times New Roman" panose="02020603050405020304" pitchFamily="18" charset="0"/>
              </a:rPr>
              <a:t>compatible property </a:t>
            </a:r>
            <a:r>
              <a:rPr sz="2000" dirty="0">
                <a:latin typeface="Times New Roman" panose="02020603050405020304" pitchFamily="18" charset="0"/>
                <a:cs typeface="Times New Roman" panose="02020603050405020304" pitchFamily="18" charset="0"/>
              </a:rPr>
              <a:t>is </a:t>
            </a:r>
            <a:r>
              <a:rPr sz="2000" spc="-10" dirty="0">
                <a:latin typeface="Times New Roman" panose="02020603050405020304" pitchFamily="18" charset="0"/>
                <a:cs typeface="Times New Roman" panose="02020603050405020304" pitchFamily="18" charset="0"/>
              </a:rPr>
              <a:t>matched </a:t>
            </a:r>
            <a:r>
              <a:rPr sz="2000" spc="-15" dirty="0">
                <a:latin typeface="Times New Roman" panose="02020603050405020304" pitchFamily="18" charset="0"/>
                <a:cs typeface="Times New Roman" panose="02020603050405020304" pitchFamily="18" charset="0"/>
              </a:rPr>
              <a:t>against </a:t>
            </a:r>
            <a:r>
              <a:rPr sz="2000" dirty="0">
                <a:latin typeface="Times New Roman" panose="02020603050405020304" pitchFamily="18" charset="0"/>
                <a:cs typeface="Times New Roman" panose="02020603050405020304" pitchFamily="18" charset="0"/>
              </a:rPr>
              <a:t>the </a:t>
            </a:r>
            <a:r>
              <a:rPr sz="2000" spc="-5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string </a:t>
            </a:r>
            <a:r>
              <a:rPr sz="2000" spc="-10" dirty="0">
                <a:latin typeface="Times New Roman" panose="02020603050405020304" pitchFamily="18" charset="0"/>
                <a:cs typeface="Times New Roman" panose="02020603050405020304" pitchFamily="18" charset="0"/>
              </a:rPr>
              <a:t>list supported by </a:t>
            </a:r>
            <a:r>
              <a:rPr sz="2000" dirty="0">
                <a:latin typeface="Times New Roman" panose="02020603050405020304" pitchFamily="18" charset="0"/>
                <a:cs typeface="Times New Roman" panose="02020603050405020304" pitchFamily="18" charset="0"/>
              </a:rPr>
              <a:t>the </a:t>
            </a:r>
            <a:r>
              <a:rPr sz="2000" spc="-40" dirty="0">
                <a:latin typeface="Times New Roman" panose="02020603050405020304" pitchFamily="18" charset="0"/>
                <a:cs typeface="Times New Roman" panose="02020603050405020304" pitchFamily="18" charset="0"/>
              </a:rPr>
              <a:t>driver. </a:t>
            </a:r>
            <a:r>
              <a:rPr sz="2000" dirty="0">
                <a:latin typeface="Times New Roman" panose="02020603050405020304" pitchFamily="18" charset="0"/>
                <a:cs typeface="Times New Roman" panose="02020603050405020304" pitchFamily="18" charset="0"/>
              </a:rPr>
              <a:t>If the </a:t>
            </a:r>
            <a:r>
              <a:rPr sz="2000" spc="-15" dirty="0">
                <a:latin typeface="Times New Roman" panose="02020603050405020304" pitchFamily="18" charset="0"/>
                <a:cs typeface="Times New Roman" panose="02020603050405020304" pitchFamily="18" charset="0"/>
              </a:rPr>
              <a:t>kernel </a:t>
            </a:r>
            <a:r>
              <a:rPr sz="2000" spc="-5" dirty="0">
                <a:latin typeface="Times New Roman" panose="02020603050405020304" pitchFamily="18" charset="0"/>
                <a:cs typeface="Times New Roman" panose="02020603050405020304" pitchFamily="18" charset="0"/>
              </a:rPr>
              <a:t>finds </a:t>
            </a:r>
            <a:r>
              <a:rPr sz="2000" spc="-20" dirty="0">
                <a:latin typeface="Times New Roman" panose="02020603050405020304" pitchFamily="18" charset="0"/>
                <a:cs typeface="Times New Roman" panose="02020603050405020304" pitchFamily="18" charset="0"/>
              </a:rPr>
              <a:t>any </a:t>
            </a:r>
            <a:r>
              <a:rPr sz="2000" spc="-10" dirty="0">
                <a:latin typeface="Times New Roman" panose="02020603050405020304" pitchFamily="18" charset="0"/>
                <a:cs typeface="Times New Roman" panose="02020603050405020304" pitchFamily="18" charset="0"/>
              </a:rPr>
              <a:t>match, </a:t>
            </a:r>
            <a:r>
              <a:rPr sz="2000" dirty="0">
                <a:latin typeface="Times New Roman" panose="02020603050405020304" pitchFamily="18" charset="0"/>
                <a:cs typeface="Times New Roman" panose="02020603050405020304" pitchFamily="18" charset="0"/>
              </a:rPr>
              <a:t>the </a:t>
            </a:r>
            <a:r>
              <a:rPr sz="2000" spc="-10" dirty="0">
                <a:latin typeface="Times New Roman" panose="02020603050405020304" pitchFamily="18" charset="0"/>
                <a:cs typeface="Times New Roman" panose="02020603050405020304" pitchFamily="18" charset="0"/>
              </a:rPr>
              <a:t>driver </a:t>
            </a:r>
            <a:r>
              <a:rPr sz="2000" spc="-53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will</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be </a:t>
            </a:r>
            <a:r>
              <a:rPr sz="2000" dirty="0">
                <a:latin typeface="Times New Roman" panose="02020603050405020304" pitchFamily="18" charset="0"/>
                <a:cs typeface="Times New Roman" panose="02020603050405020304" pitchFamily="18" charset="0"/>
              </a:rPr>
              <a:t>loaded, and</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probe </a:t>
            </a:r>
            <a:r>
              <a:rPr sz="2000" spc="-5" dirty="0">
                <a:latin typeface="Times New Roman" panose="02020603050405020304" pitchFamily="18" charset="0"/>
                <a:cs typeface="Times New Roman" panose="02020603050405020304" pitchFamily="18" charset="0"/>
              </a:rPr>
              <a:t>function </a:t>
            </a:r>
            <a:r>
              <a:rPr sz="2000" dirty="0">
                <a:latin typeface="Times New Roman" panose="02020603050405020304" pitchFamily="18" charset="0"/>
                <a:cs typeface="Times New Roman" panose="02020603050405020304" pitchFamily="18" charset="0"/>
              </a:rPr>
              <a:t>is</a:t>
            </a:r>
            <a:r>
              <a:rPr sz="2000" spc="-10"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invoked</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553529" y="2509504"/>
            <a:ext cx="8532719" cy="93679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2000" dirty="0">
                <a:latin typeface="Times New Roman" panose="02020603050405020304" pitchFamily="18" charset="0"/>
                <a:cs typeface="Times New Roman" panose="02020603050405020304" pitchFamily="18" charset="0"/>
              </a:rPr>
              <a:t>/</a:t>
            </a:r>
            <a:r>
              <a:rPr sz="2000" spc="-5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t>
            </a:r>
          </a:p>
          <a:p>
            <a:pPr marL="469265">
              <a:lnSpc>
                <a:spcPct val="100000"/>
              </a:lnSpc>
            </a:pPr>
            <a:r>
              <a:rPr sz="2000" dirty="0">
                <a:latin typeface="Times New Roman" panose="02020603050405020304" pitchFamily="18" charset="0"/>
                <a:cs typeface="Times New Roman" panose="02020603050405020304" pitchFamily="18" charset="0"/>
              </a:rPr>
              <a:t>model</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"TI</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AM335x</a:t>
            </a:r>
            <a:r>
              <a:rPr sz="2000" spc="-15" dirty="0">
                <a:latin typeface="Times New Roman" panose="02020603050405020304" pitchFamily="18" charset="0"/>
                <a:cs typeface="Times New Roman" panose="02020603050405020304" pitchFamily="18" charset="0"/>
              </a:rPr>
              <a:t> </a:t>
            </a:r>
            <a:r>
              <a:rPr sz="2000" dirty="0" err="1">
                <a:latin typeface="Times New Roman" panose="02020603050405020304" pitchFamily="18" charset="0"/>
                <a:cs typeface="Times New Roman" panose="02020603050405020304" pitchFamily="18" charset="0"/>
              </a:rPr>
              <a:t>BeagleBone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Black";</a:t>
            </a:r>
            <a:endParaRPr sz="2000" dirty="0">
              <a:latin typeface="Times New Roman" panose="02020603050405020304" pitchFamily="18" charset="0"/>
              <a:cs typeface="Times New Roman" panose="02020603050405020304" pitchFamily="18" charset="0"/>
            </a:endParaRPr>
          </a:p>
          <a:p>
            <a:pPr marL="469265">
              <a:lnSpc>
                <a:spcPct val="100000"/>
              </a:lnSpc>
            </a:pPr>
            <a:r>
              <a:rPr sz="2000" dirty="0">
                <a:solidFill>
                  <a:srgbClr val="FF0000"/>
                </a:solidFill>
                <a:latin typeface="Times New Roman" panose="02020603050405020304" pitchFamily="18" charset="0"/>
                <a:cs typeface="Times New Roman" panose="02020603050405020304" pitchFamily="18" charset="0"/>
              </a:rPr>
              <a:t>compatible</a:t>
            </a:r>
            <a:r>
              <a:rPr sz="2000" spc="15" dirty="0">
                <a:solidFill>
                  <a:srgbClr val="FF0000"/>
                </a:solidFill>
                <a:latin typeface="Times New Roman" panose="02020603050405020304" pitchFamily="18" charset="0"/>
                <a:cs typeface="Times New Roman" panose="02020603050405020304" pitchFamily="18" charset="0"/>
              </a:rPr>
              <a:t> </a:t>
            </a:r>
            <a:r>
              <a:rPr sz="2000" dirty="0">
                <a:solidFill>
                  <a:srgbClr val="FF0000"/>
                </a:solidFill>
                <a:latin typeface="Times New Roman" panose="02020603050405020304" pitchFamily="18" charset="0"/>
                <a:cs typeface="Times New Roman" panose="02020603050405020304" pitchFamily="18" charset="0"/>
              </a:rPr>
              <a:t>=</a:t>
            </a:r>
            <a:r>
              <a:rPr sz="2000" spc="30" dirty="0">
                <a:solidFill>
                  <a:srgbClr val="FF0000"/>
                </a:solidFill>
                <a:latin typeface="Times New Roman" panose="02020603050405020304" pitchFamily="18" charset="0"/>
                <a:cs typeface="Times New Roman" panose="02020603050405020304" pitchFamily="18" charset="0"/>
              </a:rPr>
              <a:t> </a:t>
            </a:r>
            <a:r>
              <a:rPr sz="2000" spc="-5" dirty="0">
                <a:solidFill>
                  <a:srgbClr val="FF0000"/>
                </a:solidFill>
                <a:latin typeface="Times New Roman" panose="02020603050405020304" pitchFamily="18" charset="0"/>
                <a:cs typeface="Times New Roman" panose="02020603050405020304" pitchFamily="18" charset="0"/>
              </a:rPr>
              <a:t>"ti,am335x-bone-black",</a:t>
            </a:r>
            <a:r>
              <a:rPr sz="2000" spc="30" dirty="0">
                <a:solidFill>
                  <a:srgbClr val="FF0000"/>
                </a:solidFill>
                <a:latin typeface="Times New Roman" panose="02020603050405020304" pitchFamily="18" charset="0"/>
                <a:cs typeface="Times New Roman" panose="02020603050405020304" pitchFamily="18" charset="0"/>
              </a:rPr>
              <a:t> </a:t>
            </a:r>
            <a:r>
              <a:rPr sz="2000" spc="-5" dirty="0">
                <a:solidFill>
                  <a:srgbClr val="FF0000"/>
                </a:solidFill>
                <a:latin typeface="Times New Roman" panose="02020603050405020304" pitchFamily="18" charset="0"/>
                <a:cs typeface="Times New Roman" panose="02020603050405020304" pitchFamily="18" charset="0"/>
              </a:rPr>
              <a:t>"ti,am335x-bone",</a:t>
            </a:r>
            <a:r>
              <a:rPr sz="2000" spc="15" dirty="0">
                <a:solidFill>
                  <a:srgbClr val="FF0000"/>
                </a:solidFill>
                <a:latin typeface="Times New Roman" panose="02020603050405020304" pitchFamily="18" charset="0"/>
                <a:cs typeface="Times New Roman" panose="02020603050405020304" pitchFamily="18" charset="0"/>
              </a:rPr>
              <a:t> </a:t>
            </a:r>
            <a:r>
              <a:rPr sz="2000" spc="-5" dirty="0">
                <a:solidFill>
                  <a:srgbClr val="FF0000"/>
                </a:solidFill>
                <a:latin typeface="Times New Roman" panose="02020603050405020304" pitchFamily="18" charset="0"/>
                <a:cs typeface="Times New Roman" panose="02020603050405020304" pitchFamily="18" charset="0"/>
              </a:rPr>
              <a:t>"ti,am33xx";</a:t>
            </a:r>
            <a:endParaRPr sz="2000" dirty="0">
              <a:latin typeface="Times New Roman" panose="02020603050405020304" pitchFamily="18" charset="0"/>
              <a:cs typeface="Times New Roman" panose="02020603050405020304" pitchFamily="18" charset="0"/>
            </a:endParaRPr>
          </a:p>
        </p:txBody>
      </p:sp>
      <p:sp>
        <p:nvSpPr>
          <p:cNvPr id="5" name="object 5"/>
          <p:cNvSpPr txBox="1"/>
          <p:nvPr/>
        </p:nvSpPr>
        <p:spPr>
          <a:xfrm>
            <a:off x="2669503" y="3727739"/>
            <a:ext cx="265375" cy="321242"/>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2000">
                <a:latin typeface="Times New Roman" panose="02020603050405020304" pitchFamily="18" charset="0"/>
                <a:cs typeface="Times New Roman" panose="02020603050405020304" pitchFamily="18" charset="0"/>
              </a:rPr>
              <a:t>};</a:t>
            </a:r>
          </a:p>
        </p:txBody>
      </p:sp>
      <p:sp>
        <p:nvSpPr>
          <p:cNvPr id="6" name="object 6"/>
          <p:cNvSpPr txBox="1">
            <a:spLocks noGrp="1"/>
          </p:cNvSpPr>
          <p:nvPr>
            <p:ph type="title"/>
          </p:nvPr>
        </p:nvSpPr>
        <p:spPr>
          <a:xfrm>
            <a:off x="482594" y="1181792"/>
            <a:ext cx="11017224" cy="505908"/>
          </a:xfrm>
          <a:prstGeom prst="rect">
            <a:avLst/>
          </a:prstGeom>
        </p:spPr>
        <p:txBody>
          <a:bodyPr vert="horz" wrap="square" lIns="0" tIns="13335" rIns="0" bIns="0" rtlCol="0">
            <a:spAutoFit/>
          </a:bodyPr>
          <a:lstStyle/>
          <a:p>
            <a:pPr marL="12700">
              <a:lnSpc>
                <a:spcPct val="100000"/>
              </a:lnSpc>
              <a:spcBef>
                <a:spcPts val="105"/>
              </a:spcBef>
            </a:pPr>
            <a:r>
              <a:rPr sz="3200" spc="-20" dirty="0">
                <a:latin typeface="Times New Roman" panose="02020603050405020304" pitchFamily="18" charset="0"/>
                <a:cs typeface="Times New Roman" panose="02020603050405020304" pitchFamily="18" charset="0"/>
              </a:rPr>
              <a:t>Root</a:t>
            </a:r>
            <a:r>
              <a:rPr sz="3200" spc="-15" dirty="0">
                <a:latin typeface="Times New Roman" panose="02020603050405020304" pitchFamily="18" charset="0"/>
                <a:cs typeface="Times New Roman" panose="02020603050405020304" pitchFamily="18" charset="0"/>
              </a:rPr>
              <a:t> </a:t>
            </a:r>
            <a:r>
              <a:rPr sz="3200" spc="-10" dirty="0">
                <a:latin typeface="Times New Roman" panose="02020603050405020304" pitchFamily="18" charset="0"/>
                <a:cs typeface="Times New Roman" panose="02020603050405020304" pitchFamily="18" charset="0"/>
              </a:rPr>
              <a:t>compatible</a:t>
            </a:r>
            <a:r>
              <a:rPr sz="3200" spc="-15" dirty="0">
                <a:latin typeface="Times New Roman" panose="02020603050405020304" pitchFamily="18" charset="0"/>
                <a:cs typeface="Times New Roman" panose="02020603050405020304" pitchFamily="18" charset="0"/>
              </a:rPr>
              <a:t> </a:t>
            </a:r>
            <a:r>
              <a:rPr sz="3200" spc="-10" dirty="0">
                <a:latin typeface="Times New Roman" panose="02020603050405020304" pitchFamily="18" charset="0"/>
                <a:cs typeface="Times New Roman" panose="02020603050405020304" pitchFamily="18" charset="0"/>
              </a:rPr>
              <a:t>property</a:t>
            </a:r>
            <a:r>
              <a:rPr sz="3200" spc="-15" dirty="0">
                <a:latin typeface="Times New Roman" panose="02020603050405020304" pitchFamily="18" charset="0"/>
                <a:cs typeface="Times New Roman" panose="02020603050405020304" pitchFamily="18" charset="0"/>
              </a:rPr>
              <a:t> </a:t>
            </a:r>
            <a:r>
              <a:rPr sz="3200" spc="-5" dirty="0">
                <a:latin typeface="Times New Roman" panose="02020603050405020304" pitchFamily="18" charset="0"/>
                <a:cs typeface="Times New Roman" panose="02020603050405020304" pitchFamily="18" charset="0"/>
              </a:rPr>
              <a:t>of</a:t>
            </a:r>
            <a:r>
              <a:rPr sz="3200" spc="-20" dirty="0">
                <a:latin typeface="Times New Roman" panose="02020603050405020304" pitchFamily="18" charset="0"/>
                <a:cs typeface="Times New Roman" panose="02020603050405020304" pitchFamily="18" charset="0"/>
              </a:rPr>
              <a:t> </a:t>
            </a:r>
            <a:r>
              <a:rPr sz="3200" dirty="0">
                <a:latin typeface="Times New Roman" panose="02020603050405020304" pitchFamily="18" charset="0"/>
                <a:cs typeface="Times New Roman" panose="02020603050405020304" pitchFamily="18" charset="0"/>
              </a:rPr>
              <a:t>BBB</a:t>
            </a:r>
          </a:p>
        </p:txBody>
      </p:sp>
      <p:sp>
        <p:nvSpPr>
          <p:cNvPr id="7" name="object 7"/>
          <p:cNvSpPr txBox="1"/>
          <p:nvPr/>
        </p:nvSpPr>
        <p:spPr>
          <a:xfrm>
            <a:off x="5678951" y="3932837"/>
            <a:ext cx="3896928"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10">
                <a:latin typeface="Times New Roman" panose="02020603050405020304" pitchFamily="18" charset="0"/>
                <a:cs typeface="Times New Roman" panose="02020603050405020304" pitchFamily="18" charset="0"/>
              </a:rPr>
              <a:t>Sorted</a:t>
            </a:r>
            <a:r>
              <a:rPr sz="1800" spc="10">
                <a:latin typeface="Times New Roman" panose="02020603050405020304" pitchFamily="18" charset="0"/>
                <a:cs typeface="Times New Roman" panose="02020603050405020304" pitchFamily="18" charset="0"/>
              </a:rPr>
              <a:t> </a:t>
            </a:r>
            <a:r>
              <a:rPr sz="1800" spc="-10">
                <a:latin typeface="Times New Roman" panose="02020603050405020304" pitchFamily="18" charset="0"/>
                <a:cs typeface="Times New Roman" panose="02020603050405020304" pitchFamily="18" charset="0"/>
              </a:rPr>
              <a:t>string</a:t>
            </a:r>
            <a:r>
              <a:rPr sz="1800">
                <a:latin typeface="Times New Roman" panose="02020603050405020304" pitchFamily="18" charset="0"/>
                <a:cs typeface="Times New Roman" panose="02020603050405020304" pitchFamily="18" charset="0"/>
              </a:rPr>
              <a:t> </a:t>
            </a:r>
            <a:r>
              <a:rPr sz="1800" spc="-10">
                <a:latin typeface="Times New Roman" panose="02020603050405020304" pitchFamily="18" charset="0"/>
                <a:cs typeface="Times New Roman" panose="02020603050405020304" pitchFamily="18" charset="0"/>
              </a:rPr>
              <a:t>list</a:t>
            </a:r>
            <a:r>
              <a:rPr sz="1800" spc="420">
                <a:latin typeface="Times New Roman" panose="02020603050405020304" pitchFamily="18" charset="0"/>
                <a:cs typeface="Times New Roman" panose="02020603050405020304" pitchFamily="18" charset="0"/>
              </a:rPr>
              <a:t> </a:t>
            </a:r>
            <a:r>
              <a:rPr sz="1800" spc="-10">
                <a:latin typeface="Times New Roman" panose="02020603050405020304" pitchFamily="18" charset="0"/>
                <a:cs typeface="Times New Roman" panose="02020603050405020304" pitchFamily="18" charset="0"/>
              </a:rPr>
              <a:t>from</a:t>
            </a:r>
            <a:r>
              <a:rPr sz="1800" spc="-15">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most </a:t>
            </a:r>
            <a:r>
              <a:rPr sz="1800" spc="-10">
                <a:latin typeface="Times New Roman" panose="02020603050405020304" pitchFamily="18" charset="0"/>
                <a:cs typeface="Times New Roman" panose="02020603050405020304" pitchFamily="18" charset="0"/>
              </a:rPr>
              <a:t>compatible</a:t>
            </a:r>
            <a:r>
              <a:rPr sz="1800" spc="20">
                <a:latin typeface="Times New Roman" panose="02020603050405020304" pitchFamily="18" charset="0"/>
                <a:cs typeface="Times New Roman" panose="02020603050405020304" pitchFamily="18" charset="0"/>
              </a:rPr>
              <a:t> </a:t>
            </a:r>
            <a:r>
              <a:rPr sz="1800" spc="-10">
                <a:latin typeface="Times New Roman" panose="02020603050405020304" pitchFamily="18" charset="0"/>
                <a:cs typeface="Times New Roman" panose="02020603050405020304" pitchFamily="18" charset="0"/>
              </a:rPr>
              <a:t>to</a:t>
            </a:r>
            <a:r>
              <a:rPr sz="1800" spc="-5">
                <a:latin typeface="Times New Roman" panose="02020603050405020304" pitchFamily="18" charset="0"/>
                <a:cs typeface="Times New Roman" panose="02020603050405020304" pitchFamily="18" charset="0"/>
              </a:rPr>
              <a:t> least.</a:t>
            </a:r>
            <a:endParaRPr sz="1800">
              <a:latin typeface="Times New Roman" panose="02020603050405020304" pitchFamily="18" charset="0"/>
              <a:cs typeface="Times New Roman" panose="02020603050405020304" pitchFamily="18" charset="0"/>
            </a:endParaRPr>
          </a:p>
        </p:txBody>
      </p:sp>
      <p:sp>
        <p:nvSpPr>
          <p:cNvPr id="8" name="object 8"/>
          <p:cNvSpPr/>
          <p:nvPr/>
        </p:nvSpPr>
        <p:spPr>
          <a:xfrm>
            <a:off x="3343782" y="3716814"/>
            <a:ext cx="6250610" cy="114300"/>
          </a:xfrm>
          <a:custGeom>
            <a:avLst/>
            <a:gdLst/>
            <a:ahLst/>
            <a:cxnLst/>
            <a:rect l="l" t="t" r="r" b="b"/>
            <a:pathLst>
              <a:path w="7209155" h="114300">
                <a:moveTo>
                  <a:pt x="7094601" y="0"/>
                </a:moveTo>
                <a:lnTo>
                  <a:pt x="7094601" y="114300"/>
                </a:lnTo>
                <a:lnTo>
                  <a:pt x="7170801" y="76200"/>
                </a:lnTo>
                <a:lnTo>
                  <a:pt x="7113651" y="76200"/>
                </a:lnTo>
                <a:lnTo>
                  <a:pt x="7113651" y="38100"/>
                </a:lnTo>
                <a:lnTo>
                  <a:pt x="7170801" y="38100"/>
                </a:lnTo>
                <a:lnTo>
                  <a:pt x="7094601" y="0"/>
                </a:lnTo>
                <a:close/>
              </a:path>
              <a:path w="7209155" h="114300">
                <a:moveTo>
                  <a:pt x="7094601" y="38100"/>
                </a:moveTo>
                <a:lnTo>
                  <a:pt x="0" y="38100"/>
                </a:lnTo>
                <a:lnTo>
                  <a:pt x="0" y="76200"/>
                </a:lnTo>
                <a:lnTo>
                  <a:pt x="7094601" y="76200"/>
                </a:lnTo>
                <a:lnTo>
                  <a:pt x="7094601" y="38100"/>
                </a:lnTo>
                <a:close/>
              </a:path>
              <a:path w="7209155" h="114300">
                <a:moveTo>
                  <a:pt x="7170801" y="38100"/>
                </a:moveTo>
                <a:lnTo>
                  <a:pt x="7113651" y="38100"/>
                </a:lnTo>
                <a:lnTo>
                  <a:pt x="7113651" y="76200"/>
                </a:lnTo>
                <a:lnTo>
                  <a:pt x="7170801" y="76200"/>
                </a:lnTo>
                <a:lnTo>
                  <a:pt x="7208901" y="57150"/>
                </a:lnTo>
                <a:lnTo>
                  <a:pt x="7170801" y="38100"/>
                </a:lnTo>
                <a:close/>
              </a:path>
            </a:pathLst>
          </a:custGeom>
          <a:solidFill>
            <a:srgbClr val="C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Times New Roman" panose="02020603050405020304" pitchFamily="18" charset="0"/>
              <a:cs typeface="Times New Roman" panose="02020603050405020304" pitchFamily="18" charset="0"/>
            </a:endParaRPr>
          </a:p>
        </p:txBody>
      </p:sp>
      <p:sp>
        <p:nvSpPr>
          <p:cNvPr id="9" name="object 9"/>
          <p:cNvSpPr txBox="1"/>
          <p:nvPr/>
        </p:nvSpPr>
        <p:spPr>
          <a:xfrm>
            <a:off x="3584394" y="4652918"/>
            <a:ext cx="4813625"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15">
                <a:latin typeface="Times New Roman" panose="02020603050405020304" pitchFamily="18" charset="0"/>
                <a:cs typeface="Times New Roman" panose="02020603050405020304" pitchFamily="18" charset="0"/>
              </a:rPr>
              <a:t>Root</a:t>
            </a:r>
            <a:r>
              <a:rPr sz="1800" spc="5">
                <a:latin typeface="Times New Roman" panose="02020603050405020304" pitchFamily="18" charset="0"/>
                <a:cs typeface="Times New Roman" panose="02020603050405020304" pitchFamily="18" charset="0"/>
              </a:rPr>
              <a:t> </a:t>
            </a:r>
            <a:r>
              <a:rPr sz="1800" spc="-10">
                <a:latin typeface="Times New Roman" panose="02020603050405020304" pitchFamily="18" charset="0"/>
                <a:cs typeface="Times New Roman" panose="02020603050405020304" pitchFamily="18" charset="0"/>
              </a:rPr>
              <a:t>compatible</a:t>
            </a:r>
            <a:r>
              <a:rPr sz="1800" spc="15">
                <a:latin typeface="Times New Roman" panose="02020603050405020304" pitchFamily="18" charset="0"/>
                <a:cs typeface="Times New Roman" panose="02020603050405020304" pitchFamily="18" charset="0"/>
              </a:rPr>
              <a:t> </a:t>
            </a:r>
            <a:r>
              <a:rPr sz="1800" spc="-10">
                <a:latin typeface="Times New Roman" panose="02020603050405020304" pitchFamily="18" charset="0"/>
                <a:cs typeface="Times New Roman" panose="02020603050405020304" pitchFamily="18" charset="0"/>
              </a:rPr>
              <a:t>property</a:t>
            </a:r>
            <a:r>
              <a:rPr sz="1800" spc="5">
                <a:latin typeface="Times New Roman" panose="02020603050405020304" pitchFamily="18" charset="0"/>
                <a:cs typeface="Times New Roman" panose="02020603050405020304" pitchFamily="18" charset="0"/>
              </a:rPr>
              <a:t> </a:t>
            </a:r>
            <a:r>
              <a:rPr sz="1800">
                <a:latin typeface="Times New Roman" panose="02020603050405020304" pitchFamily="18" charset="0"/>
                <a:cs typeface="Times New Roman" panose="02020603050405020304" pitchFamily="18" charset="0"/>
              </a:rPr>
              <a:t>is</a:t>
            </a:r>
            <a:r>
              <a:rPr sz="1800" spc="15">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used</a:t>
            </a:r>
            <a:r>
              <a:rPr sz="1800" spc="10">
                <a:latin typeface="Times New Roman" panose="02020603050405020304" pitchFamily="18" charset="0"/>
                <a:cs typeface="Times New Roman" panose="02020603050405020304" pitchFamily="18" charset="0"/>
              </a:rPr>
              <a:t> </a:t>
            </a:r>
            <a:r>
              <a:rPr sz="1800" spc="-15">
                <a:latin typeface="Times New Roman" panose="02020603050405020304" pitchFamily="18" charset="0"/>
                <a:cs typeface="Times New Roman" panose="02020603050405020304" pitchFamily="18" charset="0"/>
              </a:rPr>
              <a:t>for</a:t>
            </a:r>
            <a:r>
              <a:rPr sz="1800">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machine</a:t>
            </a:r>
            <a:r>
              <a:rPr sz="1800" spc="15">
                <a:latin typeface="Times New Roman" panose="02020603050405020304" pitchFamily="18" charset="0"/>
                <a:cs typeface="Times New Roman" panose="02020603050405020304" pitchFamily="18" charset="0"/>
              </a:rPr>
              <a:t> </a:t>
            </a:r>
            <a:r>
              <a:rPr sz="1800" spc="-10">
                <a:latin typeface="Times New Roman" panose="02020603050405020304" pitchFamily="18" charset="0"/>
                <a:cs typeface="Times New Roman" panose="02020603050405020304" pitchFamily="18" charset="0"/>
              </a:rPr>
              <a:t>identification</a:t>
            </a:r>
            <a:endParaRPr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79376" y="1292503"/>
            <a:ext cx="11029615" cy="444352"/>
          </a:xfrm>
          <a:prstGeom prst="rect">
            <a:avLst/>
          </a:prstGeom>
        </p:spPr>
        <p:txBody>
          <a:bodyPr vert="horz" wrap="square" lIns="0" tIns="13335" rIns="0" bIns="0" rtlCol="0">
            <a:spAutoFit/>
          </a:bodyPr>
          <a:lstStyle/>
          <a:p>
            <a:pPr marL="12700">
              <a:lnSpc>
                <a:spcPct val="100000"/>
              </a:lnSpc>
              <a:spcBef>
                <a:spcPts val="105"/>
              </a:spcBef>
            </a:pPr>
            <a:r>
              <a:rPr spc="-5" dirty="0">
                <a:latin typeface="Times New Roman" panose="02020603050405020304" pitchFamily="18" charset="0"/>
                <a:cs typeface="Times New Roman" panose="02020603050405020304" pitchFamily="18" charset="0"/>
              </a:rPr>
              <a:t>Device</a:t>
            </a:r>
            <a:r>
              <a:rPr spc="-15" dirty="0">
                <a:latin typeface="Times New Roman" panose="02020603050405020304" pitchFamily="18" charset="0"/>
                <a:cs typeface="Times New Roman" panose="02020603050405020304" pitchFamily="18" charset="0"/>
              </a:rPr>
              <a:t> tree</a:t>
            </a:r>
            <a:r>
              <a:rPr spc="-4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bindings</a:t>
            </a:r>
          </a:p>
        </p:txBody>
      </p:sp>
      <p:sp>
        <p:nvSpPr>
          <p:cNvPr id="5" name="object 5"/>
          <p:cNvSpPr txBox="1"/>
          <p:nvPr/>
        </p:nvSpPr>
        <p:spPr>
          <a:xfrm>
            <a:off x="522968" y="2204864"/>
            <a:ext cx="11146064" cy="3038460"/>
          </a:xfrm>
          <a:prstGeom prst="rect">
            <a:avLst/>
          </a:prstGeom>
        </p:spPr>
        <p:txBody>
          <a:bodyPr vert="horz" wrap="square" lIns="0" tIns="603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marR="664210" indent="-342900" algn="just">
              <a:lnSpc>
                <a:spcPts val="3030"/>
              </a:lnSpc>
              <a:spcBef>
                <a:spcPts val="475"/>
              </a:spcBef>
              <a:buFont typeface="Wingdings" panose="05000000000000000000" pitchFamily="2" charset="2"/>
              <a:buChar char="Ø"/>
              <a:tabLst>
                <a:tab pos="241300" algn="l"/>
              </a:tabLst>
            </a:pPr>
            <a:r>
              <a:rPr sz="2000" spc="-10" dirty="0">
                <a:latin typeface="Times New Roman" panose="02020603050405020304" pitchFamily="18" charset="0"/>
                <a:cs typeface="Times New Roman" panose="02020603050405020304" pitchFamily="18" charset="0"/>
              </a:rPr>
              <a:t>How</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do</a:t>
            </a:r>
            <a:r>
              <a:rPr sz="2000" spc="1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you</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know</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which</a:t>
            </a:r>
            <a:r>
              <a:rPr sz="2000" spc="3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property</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name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and</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value</a:t>
            </a:r>
            <a:r>
              <a:rPr sz="2000" spc="-5" dirty="0">
                <a:latin typeface="Times New Roman" panose="02020603050405020304" pitchFamily="18" charset="0"/>
                <a:cs typeface="Times New Roman" panose="02020603050405020304" pitchFamily="18" charset="0"/>
              </a:rPr>
              <a:t> pair</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should</a:t>
            </a:r>
            <a:r>
              <a:rPr sz="2000" spc="4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be </a:t>
            </a:r>
            <a:r>
              <a:rPr sz="2000" spc="-6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used</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to</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describe</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node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device</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tree?</a:t>
            </a:r>
            <a:endParaRPr lang="en-IN" sz="2000" dirty="0">
              <a:latin typeface="Times New Roman" panose="02020603050405020304" pitchFamily="18" charset="0"/>
              <a:cs typeface="Times New Roman" panose="02020603050405020304" pitchFamily="18" charset="0"/>
            </a:endParaRPr>
          </a:p>
          <a:p>
            <a:pPr marL="355600" marR="664210" indent="-342900" algn="just">
              <a:lnSpc>
                <a:spcPts val="3030"/>
              </a:lnSpc>
              <a:spcBef>
                <a:spcPts val="475"/>
              </a:spcBef>
              <a:buFont typeface="Wingdings" panose="05000000000000000000" pitchFamily="2" charset="2"/>
              <a:buChar char="Ø"/>
              <a:tabLst>
                <a:tab pos="241300" algn="l"/>
              </a:tabLst>
            </a:pPr>
            <a:r>
              <a:rPr sz="2000" spc="-5" dirty="0">
                <a:latin typeface="Times New Roman" panose="02020603050405020304" pitchFamily="18" charset="0"/>
                <a:cs typeface="Times New Roman" panose="02020603050405020304" pitchFamily="18" charset="0"/>
              </a:rPr>
              <a:t>Device</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tree</a:t>
            </a:r>
            <a:r>
              <a:rPr sz="2000" spc="-5" dirty="0">
                <a:latin typeface="Times New Roman" panose="02020603050405020304" pitchFamily="18" charset="0"/>
                <a:cs typeface="Times New Roman" panose="02020603050405020304" pitchFamily="18" charset="0"/>
              </a:rPr>
              <a:t> binding document.</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driver</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writer </a:t>
            </a:r>
            <a:r>
              <a:rPr sz="2000" spc="-10" dirty="0">
                <a:latin typeface="Times New Roman" panose="02020603050405020304" pitchFamily="18" charset="0"/>
                <a:cs typeface="Times New Roman" panose="02020603050405020304" pitchFamily="18" charset="0"/>
              </a:rPr>
              <a:t>must</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document </a:t>
            </a:r>
            <a:r>
              <a:rPr sz="2000" dirty="0">
                <a:latin typeface="Times New Roman" panose="02020603050405020304" pitchFamily="18" charset="0"/>
                <a:cs typeface="Times New Roman" panose="02020603050405020304" pitchFamily="18" charset="0"/>
              </a:rPr>
              <a:t>these </a:t>
            </a:r>
            <a:r>
              <a:rPr sz="2000" spc="-10" dirty="0">
                <a:latin typeface="Times New Roman" panose="02020603050405020304" pitchFamily="18" charset="0"/>
                <a:cs typeface="Times New Roman" panose="02020603050405020304" pitchFamily="18" charset="0"/>
              </a:rPr>
              <a:t>details</a:t>
            </a:r>
            <a:endParaRPr sz="2000" dirty="0">
              <a:latin typeface="Times New Roman" panose="02020603050405020304" pitchFamily="18" charset="0"/>
              <a:cs typeface="Times New Roman" panose="02020603050405020304" pitchFamily="18" charset="0"/>
            </a:endParaRPr>
          </a:p>
          <a:p>
            <a:pPr marL="355600" marR="208279" indent="-342900" algn="just">
              <a:lnSpc>
                <a:spcPts val="3030"/>
              </a:lnSpc>
              <a:spcBef>
                <a:spcPts val="1005"/>
              </a:spcBef>
              <a:buFont typeface="Wingdings" panose="05000000000000000000" pitchFamily="2" charset="2"/>
              <a:buChar char="Ø"/>
              <a:tabLst>
                <a:tab pos="241300" algn="l"/>
              </a:tabLst>
            </a:pPr>
            <a:r>
              <a:rPr sz="2000" spc="-5" dirty="0">
                <a:latin typeface="Times New Roman" panose="02020603050405020304" pitchFamily="18" charset="0"/>
                <a:cs typeface="Times New Roman" panose="02020603050405020304" pitchFamily="18" charset="0"/>
              </a:rPr>
              <a:t>The</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properties</a:t>
            </a:r>
            <a:r>
              <a:rPr sz="2000" spc="3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that</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are</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necessary</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to</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describe</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 </a:t>
            </a:r>
            <a:r>
              <a:rPr sz="200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tree</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depends</a:t>
            </a:r>
            <a:r>
              <a:rPr sz="2000" spc="4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on</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requirements</a:t>
            </a:r>
            <a:r>
              <a:rPr sz="2000" spc="4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Linux</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driver</a:t>
            </a:r>
            <a:r>
              <a:rPr sz="2000" spc="20"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for</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that</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device</a:t>
            </a:r>
            <a:endParaRPr sz="2000" dirty="0">
              <a:latin typeface="Times New Roman" panose="02020603050405020304" pitchFamily="18" charset="0"/>
              <a:cs typeface="Times New Roman" panose="02020603050405020304" pitchFamily="18" charset="0"/>
            </a:endParaRPr>
          </a:p>
          <a:p>
            <a:pPr marL="355600" marR="398780" indent="-342900" algn="just">
              <a:lnSpc>
                <a:spcPts val="3020"/>
              </a:lnSpc>
              <a:spcBef>
                <a:spcPts val="1005"/>
              </a:spcBef>
              <a:buFont typeface="Wingdings" panose="05000000000000000000" pitchFamily="2" charset="2"/>
              <a:buChar char="Ø"/>
              <a:tabLst>
                <a:tab pos="241300" algn="l"/>
              </a:tabLst>
            </a:pPr>
            <a:r>
              <a:rPr sz="2000" spc="-5" dirty="0">
                <a:latin typeface="Times New Roman" panose="02020603050405020304" pitchFamily="18" charset="0"/>
                <a:cs typeface="Times New Roman" panose="02020603050405020304" pitchFamily="18" charset="0"/>
              </a:rPr>
              <a:t>When</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all</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required</a:t>
            </a:r>
            <a:r>
              <a:rPr sz="2000" spc="3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properties</a:t>
            </a:r>
            <a:r>
              <a:rPr sz="2000" spc="4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are</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provided,</a:t>
            </a:r>
            <a:r>
              <a:rPr sz="2000" spc="5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driver</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charge </a:t>
            </a:r>
            <a:r>
              <a:rPr sz="2000" spc="-6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can</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detect</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spc="1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from</a:t>
            </a:r>
            <a:r>
              <a:rPr sz="2000" spc="-5" dirty="0">
                <a:latin typeface="Times New Roman" panose="02020603050405020304" pitchFamily="18" charset="0"/>
                <a:cs typeface="Times New Roman" panose="02020603050405020304" pitchFamily="18" charset="0"/>
              </a:rPr>
              <a:t> the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tree</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and</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configure</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it.</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509176" y="1282229"/>
            <a:ext cx="10912896" cy="444352"/>
          </a:xfrm>
          <a:prstGeom prst="rect">
            <a:avLst/>
          </a:prstGeom>
        </p:spPr>
        <p:txBody>
          <a:bodyPr vert="horz" wrap="square" lIns="0" tIns="13335" rIns="0" bIns="0" rtlCol="0">
            <a:spAutoFit/>
          </a:bodyPr>
          <a:lstStyle/>
          <a:p>
            <a:pPr marL="12700">
              <a:lnSpc>
                <a:spcPct val="100000"/>
              </a:lnSpc>
              <a:spcBef>
                <a:spcPts val="105"/>
              </a:spcBef>
            </a:pPr>
            <a:r>
              <a:rPr spc="-15" dirty="0">
                <a:latin typeface="Times New Roman" panose="02020603050405020304" pitchFamily="18" charset="0"/>
                <a:cs typeface="Times New Roman" panose="02020603050405020304" pitchFamily="18" charset="0"/>
              </a:rPr>
              <a:t>Note:</a:t>
            </a:r>
          </a:p>
        </p:txBody>
      </p:sp>
      <p:sp>
        <p:nvSpPr>
          <p:cNvPr id="5" name="object 5"/>
          <p:cNvSpPr txBox="1"/>
          <p:nvPr/>
        </p:nvSpPr>
        <p:spPr>
          <a:xfrm>
            <a:off x="524088" y="1884368"/>
            <a:ext cx="11143824" cy="814775"/>
          </a:xfrm>
          <a:prstGeom prst="rect">
            <a:avLst/>
          </a:prstGeom>
        </p:spPr>
        <p:txBody>
          <a:bodyPr vert="horz" wrap="square" lIns="0" tIns="596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marR="5080" indent="-342900">
              <a:lnSpc>
                <a:spcPts val="3030"/>
              </a:lnSpc>
              <a:spcBef>
                <a:spcPts val="470"/>
              </a:spcBef>
              <a:buFont typeface="Wingdings" panose="05000000000000000000" pitchFamily="2" charset="2"/>
              <a:buChar char="Ø"/>
              <a:tabLst>
                <a:tab pos="241300" algn="l"/>
              </a:tabLst>
            </a:pPr>
            <a:r>
              <a:rPr sz="2400" spc="-10" dirty="0">
                <a:latin typeface="Times New Roman" panose="02020603050405020304" pitchFamily="18" charset="0"/>
                <a:cs typeface="Times New Roman" panose="02020603050405020304" pitchFamily="18" charset="0"/>
              </a:rPr>
              <a:t>Compatible</a:t>
            </a:r>
            <a:r>
              <a:rPr sz="2400" spc="3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strings</a:t>
            </a:r>
            <a:r>
              <a:rPr sz="2400" spc="3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and</a:t>
            </a:r>
            <a:r>
              <a:rPr sz="2400" spc="3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properties</a:t>
            </a:r>
            <a:r>
              <a:rPr sz="2400" spc="3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are</a:t>
            </a:r>
            <a:r>
              <a:rPr sz="2400" spc="10" dirty="0">
                <a:latin typeface="Times New Roman" panose="02020603050405020304" pitchFamily="18" charset="0"/>
                <a:cs typeface="Times New Roman" panose="02020603050405020304" pitchFamily="18" charset="0"/>
              </a:rPr>
              <a:t> </a:t>
            </a:r>
            <a:r>
              <a:rPr sz="2400" spc="-25" dirty="0">
                <a:latin typeface="Times New Roman" panose="02020603050405020304" pitchFamily="18" charset="0"/>
                <a:cs typeface="Times New Roman" panose="02020603050405020304" pitchFamily="18" charset="0"/>
              </a:rPr>
              <a:t>first</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defined</a:t>
            </a:r>
            <a:r>
              <a:rPr sz="2400" spc="3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by</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the</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client </a:t>
            </a:r>
            <a:r>
              <a:rPr sz="2400" spc="-615"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program</a:t>
            </a:r>
            <a:r>
              <a:rPr sz="2400" spc="2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(OS</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t>
            </a:r>
            <a:r>
              <a:rPr sz="2400"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drivers</a:t>
            </a:r>
            <a:r>
              <a:rPr sz="2400" spc="3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then</a:t>
            </a:r>
            <a:r>
              <a:rPr sz="2400" spc="2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shared</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with</a:t>
            </a:r>
            <a:r>
              <a:rPr sz="2400" spc="10" dirty="0">
                <a:latin typeface="Times New Roman" panose="02020603050405020304" pitchFamily="18" charset="0"/>
                <a:cs typeface="Times New Roman" panose="02020603050405020304" pitchFamily="18" charset="0"/>
              </a:rPr>
              <a:t> </a:t>
            </a:r>
            <a:r>
              <a:rPr sz="2400" spc="-25" dirty="0">
                <a:latin typeface="Times New Roman" panose="02020603050405020304" pitchFamily="18" charset="0"/>
                <a:cs typeface="Times New Roman" panose="02020603050405020304" pitchFamily="18" charset="0"/>
              </a:rPr>
              <a:t>DT</a:t>
            </a:r>
            <a:r>
              <a:rPr sz="2400" spc="2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writer</a:t>
            </a:r>
            <a:endParaRPr sz="2400" dirty="0">
              <a:latin typeface="Times New Roman" panose="02020603050405020304" pitchFamily="18" charset="0"/>
              <a:cs typeface="Times New Roman" panose="02020603050405020304" pitchFamily="18" charset="0"/>
            </a:endParaRPr>
          </a:p>
        </p:txBody>
      </p:sp>
      <p:sp>
        <p:nvSpPr>
          <p:cNvPr id="6" name="object 6"/>
          <p:cNvSpPr txBox="1"/>
          <p:nvPr/>
        </p:nvSpPr>
        <p:spPr>
          <a:xfrm>
            <a:off x="3319789" y="3429000"/>
            <a:ext cx="1658516" cy="830997"/>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5904" marR="248920" indent="460375" algn="just">
              <a:lnSpc>
                <a:spcPct val="100000"/>
              </a:lnSpc>
            </a:pPr>
            <a:r>
              <a:rPr lang="en-GB" spc="-5" dirty="0">
                <a:solidFill>
                  <a:srgbClr val="FFFFFF"/>
                </a:solidFill>
                <a:latin typeface="Times New Roman" panose="02020603050405020304" pitchFamily="18" charset="0"/>
                <a:cs typeface="Times New Roman" panose="02020603050405020304" pitchFamily="18" charset="0"/>
              </a:rPr>
              <a:t>Drive</a:t>
            </a:r>
            <a:r>
              <a:rPr sz="1800" spc="-5" dirty="0">
                <a:solidFill>
                  <a:srgbClr val="FFFFFF"/>
                </a:solidFill>
                <a:latin typeface="Times New Roman" panose="02020603050405020304" pitchFamily="18" charset="0"/>
                <a:cs typeface="Times New Roman" panose="02020603050405020304" pitchFamily="18" charset="0"/>
              </a:rPr>
              <a:t>r </a:t>
            </a:r>
            <a:r>
              <a:rPr sz="1800" dirty="0">
                <a:solidFill>
                  <a:srgbClr val="FFFFFF"/>
                </a:solidFill>
                <a:latin typeface="Times New Roman" panose="02020603050405020304" pitchFamily="18" charset="0"/>
                <a:cs typeface="Times New Roman" panose="02020603050405020304" pitchFamily="18" charset="0"/>
              </a:rPr>
              <a:t> </a:t>
            </a:r>
            <a:r>
              <a:rPr sz="1800" spc="-5" dirty="0">
                <a:solidFill>
                  <a:srgbClr val="FFFFFF"/>
                </a:solidFill>
                <a:latin typeface="Times New Roman" panose="02020603050405020304" pitchFamily="18" charset="0"/>
                <a:cs typeface="Times New Roman" panose="02020603050405020304" pitchFamily="18" charset="0"/>
              </a:rPr>
              <a:t>i</a:t>
            </a:r>
            <a:r>
              <a:rPr sz="1800" dirty="0">
                <a:solidFill>
                  <a:srgbClr val="FFFFFF"/>
                </a:solidFill>
                <a:latin typeface="Times New Roman" panose="02020603050405020304" pitchFamily="18" charset="0"/>
                <a:cs typeface="Times New Roman" panose="02020603050405020304" pitchFamily="18" charset="0"/>
              </a:rPr>
              <a:t>mplem</a:t>
            </a:r>
            <a:r>
              <a:rPr sz="1800" spc="5" dirty="0">
                <a:solidFill>
                  <a:srgbClr val="FFFFFF"/>
                </a:solidFill>
                <a:latin typeface="Times New Roman" panose="02020603050405020304" pitchFamily="18" charset="0"/>
                <a:cs typeface="Times New Roman" panose="02020603050405020304" pitchFamily="18" charset="0"/>
              </a:rPr>
              <a:t>e</a:t>
            </a:r>
            <a:r>
              <a:rPr sz="1800" spc="-10" dirty="0">
                <a:solidFill>
                  <a:srgbClr val="FFFFFF"/>
                </a:solidFill>
                <a:latin typeface="Times New Roman" panose="02020603050405020304" pitchFamily="18" charset="0"/>
                <a:cs typeface="Times New Roman" panose="02020603050405020304" pitchFamily="18" charset="0"/>
              </a:rPr>
              <a:t>n</a:t>
            </a:r>
            <a:r>
              <a:rPr sz="1800" spc="-30" dirty="0">
                <a:solidFill>
                  <a:srgbClr val="FFFFFF"/>
                </a:solidFill>
                <a:latin typeface="Times New Roman" panose="02020603050405020304" pitchFamily="18" charset="0"/>
                <a:cs typeface="Times New Roman" panose="02020603050405020304" pitchFamily="18" charset="0"/>
              </a:rPr>
              <a:t>t</a:t>
            </a:r>
            <a:r>
              <a:rPr sz="1800" spc="-15" dirty="0">
                <a:solidFill>
                  <a:srgbClr val="FFFFFF"/>
                </a:solidFill>
                <a:latin typeface="Times New Roman" panose="02020603050405020304" pitchFamily="18" charset="0"/>
                <a:cs typeface="Times New Roman" panose="02020603050405020304" pitchFamily="18" charset="0"/>
              </a:rPr>
              <a:t>a</a:t>
            </a:r>
            <a:r>
              <a:rPr sz="1800" dirty="0">
                <a:solidFill>
                  <a:srgbClr val="FFFFFF"/>
                </a:solidFill>
                <a:latin typeface="Times New Roman" panose="02020603050405020304" pitchFamily="18" charset="0"/>
                <a:cs typeface="Times New Roman" panose="02020603050405020304" pitchFamily="18" charset="0"/>
              </a:rPr>
              <a:t>t</a:t>
            </a:r>
            <a:r>
              <a:rPr sz="1800" spc="-10" dirty="0">
                <a:solidFill>
                  <a:srgbClr val="FFFFFF"/>
                </a:solidFill>
                <a:latin typeface="Times New Roman" panose="02020603050405020304" pitchFamily="18" charset="0"/>
                <a:cs typeface="Times New Roman" panose="02020603050405020304" pitchFamily="18" charset="0"/>
              </a:rPr>
              <a:t>i</a:t>
            </a:r>
            <a:r>
              <a:rPr sz="1800" spc="-5" dirty="0">
                <a:solidFill>
                  <a:srgbClr val="FFFFFF"/>
                </a:solidFill>
                <a:latin typeface="Times New Roman" panose="02020603050405020304" pitchFamily="18" charset="0"/>
                <a:cs typeface="Times New Roman" panose="02020603050405020304" pitchFamily="18" charset="0"/>
              </a:rPr>
              <a:t>on</a:t>
            </a:r>
            <a:endParaRPr sz="1800" dirty="0">
              <a:latin typeface="Times New Roman" panose="02020603050405020304" pitchFamily="18" charset="0"/>
              <a:cs typeface="Times New Roman" panose="02020603050405020304" pitchFamily="18" charset="0"/>
            </a:endParaRPr>
          </a:p>
        </p:txBody>
      </p:sp>
      <p:sp>
        <p:nvSpPr>
          <p:cNvPr id="7" name="object 7"/>
          <p:cNvSpPr txBox="1"/>
          <p:nvPr/>
        </p:nvSpPr>
        <p:spPr>
          <a:xfrm>
            <a:off x="2927648" y="4729340"/>
            <a:ext cx="2878104" cy="843821"/>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spcBef>
                <a:spcPts val="100"/>
              </a:spcBef>
            </a:pPr>
            <a:r>
              <a:rPr sz="1800" spc="-5" dirty="0">
                <a:latin typeface="Calibri"/>
                <a:cs typeface="Calibri"/>
              </a:rPr>
              <a:t>Driver</a:t>
            </a:r>
            <a:r>
              <a:rPr sz="1800" dirty="0">
                <a:latin typeface="Calibri"/>
                <a:cs typeface="Calibri"/>
              </a:rPr>
              <a:t> </a:t>
            </a:r>
            <a:r>
              <a:rPr sz="1800" spc="-5" dirty="0">
                <a:latin typeface="Calibri"/>
                <a:cs typeface="Calibri"/>
              </a:rPr>
              <a:t>decides </a:t>
            </a:r>
            <a:r>
              <a:rPr sz="1800" dirty="0">
                <a:latin typeface="Calibri"/>
                <a:cs typeface="Calibri"/>
              </a:rPr>
              <a:t> </a:t>
            </a:r>
            <a:r>
              <a:rPr sz="1800" spc="-10" dirty="0">
                <a:latin typeface="Calibri"/>
                <a:cs typeface="Calibri"/>
              </a:rPr>
              <a:t>compatible</a:t>
            </a:r>
            <a:r>
              <a:rPr sz="1800" spc="-5" dirty="0">
                <a:latin typeface="Calibri"/>
                <a:cs typeface="Calibri"/>
              </a:rPr>
              <a:t> </a:t>
            </a:r>
            <a:r>
              <a:rPr sz="1800" spc="-10" dirty="0">
                <a:latin typeface="Calibri"/>
                <a:cs typeface="Calibri"/>
              </a:rPr>
              <a:t>strings</a:t>
            </a:r>
            <a:r>
              <a:rPr sz="1800" spc="-15" dirty="0">
                <a:latin typeface="Calibri"/>
                <a:cs typeface="Calibri"/>
              </a:rPr>
              <a:t> </a:t>
            </a:r>
            <a:r>
              <a:rPr sz="1800" dirty="0">
                <a:latin typeface="Calibri"/>
                <a:cs typeface="Calibri"/>
              </a:rPr>
              <a:t>and </a:t>
            </a:r>
            <a:r>
              <a:rPr sz="1800" spc="-390" dirty="0">
                <a:latin typeface="Calibri"/>
                <a:cs typeface="Calibri"/>
              </a:rPr>
              <a:t> </a:t>
            </a:r>
            <a:r>
              <a:rPr sz="1800" spc="-5" dirty="0">
                <a:latin typeface="Calibri"/>
                <a:cs typeface="Calibri"/>
              </a:rPr>
              <a:t>documents </a:t>
            </a:r>
            <a:r>
              <a:rPr sz="1800" dirty="0">
                <a:latin typeface="Calibri"/>
                <a:cs typeface="Calibri"/>
              </a:rPr>
              <a:t>in </a:t>
            </a:r>
            <a:r>
              <a:rPr sz="1800" spc="-5" dirty="0">
                <a:latin typeface="Calibri"/>
                <a:cs typeface="Calibri"/>
              </a:rPr>
              <a:t>device </a:t>
            </a:r>
            <a:r>
              <a:rPr sz="1800" dirty="0">
                <a:latin typeface="Calibri"/>
                <a:cs typeface="Calibri"/>
              </a:rPr>
              <a:t> </a:t>
            </a:r>
            <a:r>
              <a:rPr sz="1800" spc="-10" dirty="0">
                <a:latin typeface="Times New Roman" panose="02020603050405020304" pitchFamily="18" charset="0"/>
                <a:cs typeface="Times New Roman" panose="02020603050405020304" pitchFamily="18" charset="0"/>
              </a:rPr>
              <a:t>tree</a:t>
            </a:r>
            <a:r>
              <a:rPr sz="1800" spc="-35" dirty="0">
                <a:latin typeface="Calibri"/>
                <a:cs typeface="Calibri"/>
              </a:rPr>
              <a:t> </a:t>
            </a:r>
            <a:r>
              <a:rPr sz="1800" spc="-5" dirty="0">
                <a:latin typeface="Calibri"/>
                <a:cs typeface="Calibri"/>
              </a:rPr>
              <a:t>binding</a:t>
            </a:r>
            <a:r>
              <a:rPr sz="1800" spc="-10" dirty="0">
                <a:latin typeface="Calibri"/>
                <a:cs typeface="Calibri"/>
              </a:rPr>
              <a:t> </a:t>
            </a:r>
            <a:r>
              <a:rPr sz="1800" spc="-5" dirty="0">
                <a:latin typeface="Calibri"/>
                <a:cs typeface="Calibri"/>
              </a:rPr>
              <a:t>document</a:t>
            </a:r>
            <a:endParaRPr sz="1800" dirty="0">
              <a:latin typeface="Calibri"/>
              <a:cs typeface="Calibri"/>
            </a:endParaRPr>
          </a:p>
        </p:txBody>
      </p:sp>
      <p:sp>
        <p:nvSpPr>
          <p:cNvPr id="8" name="object 8"/>
          <p:cNvSpPr txBox="1"/>
          <p:nvPr/>
        </p:nvSpPr>
        <p:spPr>
          <a:xfrm>
            <a:off x="7320136" y="3232792"/>
            <a:ext cx="1633314" cy="1223412"/>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endParaRPr sz="1800" dirty="0">
              <a:latin typeface="Times New Roman" panose="02020603050405020304" pitchFamily="18" charset="0"/>
              <a:cs typeface="Times New Roman" panose="02020603050405020304" pitchFamily="18" charset="0"/>
            </a:endParaRPr>
          </a:p>
          <a:p>
            <a:pPr>
              <a:lnSpc>
                <a:spcPct val="100000"/>
              </a:lnSpc>
              <a:spcBef>
                <a:spcPts val="15"/>
              </a:spcBef>
            </a:pPr>
            <a:endParaRPr sz="2550" dirty="0">
              <a:latin typeface="Times New Roman" panose="02020603050405020304" pitchFamily="18" charset="0"/>
              <a:cs typeface="Times New Roman" panose="02020603050405020304" pitchFamily="18" charset="0"/>
            </a:endParaRPr>
          </a:p>
          <a:p>
            <a:pPr marL="106045">
              <a:lnSpc>
                <a:spcPct val="100000"/>
              </a:lnSpc>
            </a:pPr>
            <a:r>
              <a:rPr sz="1800" spc="-15" dirty="0">
                <a:solidFill>
                  <a:srgbClr val="FFFFFF"/>
                </a:solidFill>
                <a:latin typeface="Times New Roman" panose="02020603050405020304" pitchFamily="18" charset="0"/>
                <a:cs typeface="Times New Roman" panose="02020603050405020304" pitchFamily="18" charset="0"/>
              </a:rPr>
              <a:t>DT</a:t>
            </a:r>
            <a:r>
              <a:rPr sz="1800" spc="-10" dirty="0">
                <a:solidFill>
                  <a:srgbClr val="FFFFFF"/>
                </a:solidFill>
                <a:latin typeface="Times New Roman" panose="02020603050405020304" pitchFamily="18" charset="0"/>
                <a:cs typeface="Times New Roman" panose="02020603050405020304" pitchFamily="18" charset="0"/>
              </a:rPr>
              <a:t> implementation</a:t>
            </a:r>
            <a:endParaRPr sz="1800" dirty="0">
              <a:latin typeface="Times New Roman" panose="02020603050405020304" pitchFamily="18" charset="0"/>
              <a:cs typeface="Times New Roman" panose="02020603050405020304" pitchFamily="18" charset="0"/>
            </a:endParaRPr>
          </a:p>
        </p:txBody>
      </p:sp>
      <p:sp>
        <p:nvSpPr>
          <p:cNvPr id="9" name="object 9"/>
          <p:cNvSpPr txBox="1"/>
          <p:nvPr/>
        </p:nvSpPr>
        <p:spPr>
          <a:xfrm>
            <a:off x="7106274" y="4731950"/>
            <a:ext cx="3398108" cy="843821"/>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spcBef>
                <a:spcPts val="100"/>
              </a:spcBef>
            </a:pPr>
            <a:r>
              <a:rPr sz="1800" spc="-15" dirty="0">
                <a:latin typeface="Times New Roman" panose="02020603050405020304" pitchFamily="18" charset="0"/>
                <a:cs typeface="Times New Roman" panose="02020603050405020304" pitchFamily="18" charset="0"/>
              </a:rPr>
              <a:t>DT</a:t>
            </a:r>
            <a:r>
              <a:rPr sz="1800" spc="-10" dirty="0">
                <a:latin typeface="Times New Roman" panose="02020603050405020304" pitchFamily="18" charset="0"/>
                <a:cs typeface="Times New Roman" panose="02020603050405020304" pitchFamily="18" charset="0"/>
              </a:rPr>
              <a:t> writer</a:t>
            </a:r>
            <a:r>
              <a:rPr sz="1800" spc="10" dirty="0">
                <a:latin typeface="Times New Roman" panose="02020603050405020304" pitchFamily="18" charset="0"/>
                <a:cs typeface="Times New Roman" panose="02020603050405020304" pitchFamily="18" charset="0"/>
              </a:rPr>
              <a:t> </a:t>
            </a:r>
            <a:r>
              <a:rPr sz="1800" spc="-25" dirty="0">
                <a:latin typeface="Times New Roman" panose="02020603050405020304" pitchFamily="18" charset="0"/>
                <a:cs typeface="Times New Roman" panose="02020603050405020304" pitchFamily="18" charset="0"/>
              </a:rPr>
              <a:t>refers</a:t>
            </a:r>
            <a:r>
              <a:rPr sz="1800" spc="-10" dirty="0">
                <a:latin typeface="Times New Roman" panose="02020603050405020304" pitchFamily="18" charset="0"/>
                <a:cs typeface="Times New Roman" panose="02020603050405020304" pitchFamily="18" charset="0"/>
              </a:rPr>
              <a:t> to</a:t>
            </a:r>
            <a:r>
              <a:rPr sz="1800" spc="-2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a:t>
            </a:r>
            <a:r>
              <a:rPr sz="1800" spc="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binding </a:t>
            </a:r>
            <a:r>
              <a:rPr sz="1800" spc="-39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document </a:t>
            </a:r>
            <a:r>
              <a:rPr sz="1800" dirty="0">
                <a:latin typeface="Times New Roman" panose="02020603050405020304" pitchFamily="18" charset="0"/>
                <a:cs typeface="Times New Roman" panose="02020603050405020304" pitchFamily="18" charset="0"/>
              </a:rPr>
              <a:t>and</a:t>
            </a:r>
            <a:r>
              <a:rPr sz="1800" spc="1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initializes </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relevant</a:t>
            </a:r>
            <a:r>
              <a:rPr sz="1800" spc="-5" dirty="0">
                <a:latin typeface="Times New Roman" panose="02020603050405020304" pitchFamily="18" charset="0"/>
                <a:cs typeface="Times New Roman" panose="02020603050405020304" pitchFamily="18" charset="0"/>
              </a:rPr>
              <a:t> values</a:t>
            </a:r>
            <a:r>
              <a:rPr sz="1800"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for</a:t>
            </a:r>
            <a:r>
              <a:rPr sz="1800" spc="-10" dirty="0">
                <a:latin typeface="Times New Roman" panose="02020603050405020304" pitchFamily="18" charset="0"/>
                <a:cs typeface="Times New Roman" panose="02020603050405020304" pitchFamily="18" charset="0"/>
              </a:rPr>
              <a:t> the </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compatible</a:t>
            </a:r>
            <a:r>
              <a:rPr sz="180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property</a:t>
            </a:r>
            <a:endParaRPr sz="1800" dirty="0">
              <a:latin typeface="Times New Roman" panose="02020603050405020304" pitchFamily="18" charset="0"/>
              <a:cs typeface="Times New Roman" panose="02020603050405020304" pitchFamily="18" charset="0"/>
            </a:endParaRPr>
          </a:p>
        </p:txBody>
      </p:sp>
      <p:grpSp>
        <p:nvGrpSpPr>
          <p:cNvPr id="10" name="object 10"/>
          <p:cNvGrpSpPr/>
          <p:nvPr/>
        </p:nvGrpSpPr>
        <p:grpSpPr>
          <a:xfrm>
            <a:off x="5280331" y="3655268"/>
            <a:ext cx="1830705" cy="378460"/>
            <a:chOff x="4283709" y="3945382"/>
            <a:chExt cx="2440940" cy="378460"/>
          </a:xfrm>
        </p:grpSpPr>
        <p:sp>
          <p:nvSpPr>
            <p:cNvPr id="11" name="object 11"/>
            <p:cNvSpPr/>
            <p:nvPr/>
          </p:nvSpPr>
          <p:spPr>
            <a:xfrm>
              <a:off x="4290059" y="3951732"/>
              <a:ext cx="2428240" cy="365760"/>
            </a:xfrm>
            <a:custGeom>
              <a:avLst/>
              <a:gdLst/>
              <a:ahLst/>
              <a:cxnLst/>
              <a:rect l="l" t="t" r="r" b="b"/>
              <a:pathLst>
                <a:path w="2428240" h="365760">
                  <a:moveTo>
                    <a:pt x="2244851" y="0"/>
                  </a:moveTo>
                  <a:lnTo>
                    <a:pt x="2244851" y="91440"/>
                  </a:lnTo>
                  <a:lnTo>
                    <a:pt x="0" y="91440"/>
                  </a:lnTo>
                  <a:lnTo>
                    <a:pt x="0" y="274320"/>
                  </a:lnTo>
                  <a:lnTo>
                    <a:pt x="2244851" y="274320"/>
                  </a:lnTo>
                  <a:lnTo>
                    <a:pt x="2244851" y="365760"/>
                  </a:lnTo>
                  <a:lnTo>
                    <a:pt x="2427732" y="182880"/>
                  </a:lnTo>
                  <a:lnTo>
                    <a:pt x="2244851"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4290059" y="3951732"/>
              <a:ext cx="2428240" cy="365760"/>
            </a:xfrm>
            <a:custGeom>
              <a:avLst/>
              <a:gdLst/>
              <a:ahLst/>
              <a:cxnLst/>
              <a:rect l="l" t="t" r="r" b="b"/>
              <a:pathLst>
                <a:path w="2428240" h="365760">
                  <a:moveTo>
                    <a:pt x="0" y="91440"/>
                  </a:moveTo>
                  <a:lnTo>
                    <a:pt x="2244851" y="91440"/>
                  </a:lnTo>
                  <a:lnTo>
                    <a:pt x="2244851" y="0"/>
                  </a:lnTo>
                  <a:lnTo>
                    <a:pt x="2427732" y="182880"/>
                  </a:lnTo>
                  <a:lnTo>
                    <a:pt x="2244851" y="365760"/>
                  </a:lnTo>
                  <a:lnTo>
                    <a:pt x="2244851" y="274320"/>
                  </a:lnTo>
                  <a:lnTo>
                    <a:pt x="0" y="274320"/>
                  </a:lnTo>
                  <a:lnTo>
                    <a:pt x="0" y="91440"/>
                  </a:lnTo>
                  <a:close/>
                </a:path>
              </a:pathLst>
            </a:custGeom>
            <a:ln w="12699">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79376" y="1271604"/>
            <a:ext cx="11131432" cy="444352"/>
          </a:xfrm>
          <a:prstGeom prst="rect">
            <a:avLst/>
          </a:prstGeom>
        </p:spPr>
        <p:txBody>
          <a:bodyPr vert="horz" wrap="square" lIns="0" tIns="13335" rIns="0" bIns="0" rtlCol="0">
            <a:spAutoFit/>
          </a:bodyPr>
          <a:lstStyle/>
          <a:p>
            <a:pPr marL="12700">
              <a:lnSpc>
                <a:spcPct val="100000"/>
              </a:lnSpc>
              <a:spcBef>
                <a:spcPts val="105"/>
              </a:spcBef>
            </a:pPr>
            <a:r>
              <a:rPr sz="2800" dirty="0">
                <a:latin typeface="Times New Roman" panose="02020603050405020304" pitchFamily="18" charset="0"/>
                <a:cs typeface="Times New Roman" panose="02020603050405020304" pitchFamily="18" charset="0"/>
              </a:rPr>
              <a:t>Linux</a:t>
            </a:r>
            <a:r>
              <a:rPr sz="2800" spc="-15" dirty="0">
                <a:latin typeface="Times New Roman" panose="02020603050405020304" pitchFamily="18" charset="0"/>
                <a:cs typeface="Times New Roman" panose="02020603050405020304" pitchFamily="18" charset="0"/>
              </a:rPr>
              <a:t> </a:t>
            </a:r>
            <a:r>
              <a:rPr sz="2800" spc="-20" dirty="0">
                <a:latin typeface="Times New Roman" panose="02020603050405020304" pitchFamily="18" charset="0"/>
                <a:cs typeface="Times New Roman" panose="02020603050405020304" pitchFamily="18" charset="0"/>
              </a:rPr>
              <a:t>conventions</a:t>
            </a:r>
            <a:r>
              <a:rPr sz="2800" spc="25" dirty="0">
                <a:latin typeface="Times New Roman" panose="02020603050405020304" pitchFamily="18" charset="0"/>
                <a:cs typeface="Times New Roman" panose="02020603050405020304" pitchFamily="18" charset="0"/>
              </a:rPr>
              <a:t> </a:t>
            </a:r>
            <a:r>
              <a:rPr sz="2800" spc="-25" dirty="0">
                <a:latin typeface="Times New Roman" panose="02020603050405020304" pitchFamily="18" charset="0"/>
                <a:cs typeface="Times New Roman" panose="02020603050405020304" pitchFamily="18" charset="0"/>
              </a:rPr>
              <a:t>to</a:t>
            </a:r>
            <a:r>
              <a:rPr sz="2800" spc="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write </a:t>
            </a:r>
            <a:r>
              <a:rPr sz="2800" spc="-5" dirty="0">
                <a:latin typeface="Times New Roman" panose="02020603050405020304" pitchFamily="18" charset="0"/>
                <a:cs typeface="Times New Roman" panose="02020603050405020304" pitchFamily="18" charset="0"/>
              </a:rPr>
              <a:t>device</a:t>
            </a:r>
            <a:r>
              <a:rPr sz="2800" spc="5" dirty="0">
                <a:latin typeface="Times New Roman" panose="02020603050405020304" pitchFamily="18" charset="0"/>
                <a:cs typeface="Times New Roman" panose="02020603050405020304" pitchFamily="18" charset="0"/>
              </a:rPr>
              <a:t> </a:t>
            </a:r>
            <a:r>
              <a:rPr sz="2800" spc="-15" dirty="0">
                <a:latin typeface="Times New Roman" panose="02020603050405020304" pitchFamily="18" charset="0"/>
                <a:cs typeface="Times New Roman" panose="02020603050405020304" pitchFamily="18" charset="0"/>
              </a:rPr>
              <a:t>tree</a:t>
            </a:r>
          </a:p>
        </p:txBody>
      </p:sp>
      <p:sp>
        <p:nvSpPr>
          <p:cNvPr id="6" name="TextBox 5">
            <a:extLst>
              <a:ext uri="{FF2B5EF4-FFF2-40B4-BE49-F238E27FC236}">
                <a16:creationId xmlns="" xmlns:a16="http://schemas.microsoft.com/office/drawing/2014/main" id="{FCF18C33-9DBB-F6C8-9796-911BA686C2F6}"/>
              </a:ext>
            </a:extLst>
          </p:cNvPr>
          <p:cNvSpPr txBox="1"/>
          <p:nvPr/>
        </p:nvSpPr>
        <p:spPr>
          <a:xfrm>
            <a:off x="479376" y="1916832"/>
            <a:ext cx="11233248" cy="4362733"/>
          </a:xfrm>
          <a:prstGeom prst="rect">
            <a:avLst/>
          </a:prstGeom>
          <a:noFill/>
        </p:spPr>
        <p:txBody>
          <a:bodyPr wrap="square">
            <a:spAutoFit/>
          </a:bodyPr>
          <a:lstStyle/>
          <a:p>
            <a:pPr marL="355600" indent="-342900">
              <a:lnSpc>
                <a:spcPts val="2345"/>
              </a:lnSpc>
              <a:spcBef>
                <a:spcPts val="105"/>
              </a:spcBef>
              <a:buFont typeface="Wingdings" panose="05000000000000000000" pitchFamily="2" charset="2"/>
              <a:buChar char="Ø"/>
              <a:tabLst>
                <a:tab pos="240665" algn="l"/>
                <a:tab pos="241300" algn="l"/>
              </a:tabLst>
            </a:pPr>
            <a:r>
              <a:rPr lang="en-US" sz="2000" spc="-15" dirty="0">
                <a:latin typeface="Times New Roman" panose="02020603050405020304" pitchFamily="18" charset="0"/>
                <a:cs typeface="Times New Roman" panose="02020603050405020304" pitchFamily="18" charset="0"/>
              </a:rPr>
              <a:t>hex</a:t>
            </a:r>
            <a:r>
              <a:rPr lang="en-US" sz="2000" spc="-10" dirty="0">
                <a:latin typeface="Times New Roman" panose="02020603050405020304" pitchFamily="18" charset="0"/>
                <a:cs typeface="Times New Roman" panose="02020603050405020304" pitchFamily="18" charset="0"/>
              </a:rPr>
              <a:t> constants</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are </a:t>
            </a:r>
            <a:r>
              <a:rPr lang="en-US" sz="2000" spc="-5" dirty="0">
                <a:latin typeface="Times New Roman" panose="02020603050405020304" pitchFamily="18" charset="0"/>
                <a:cs typeface="Times New Roman" panose="02020603050405020304" pitchFamily="18" charset="0"/>
              </a:rPr>
              <a:t>lower </a:t>
            </a:r>
            <a:r>
              <a:rPr lang="en-US" sz="2000" dirty="0">
                <a:latin typeface="Times New Roman" panose="02020603050405020304" pitchFamily="18" charset="0"/>
                <a:cs typeface="Times New Roman" panose="02020603050405020304" pitchFamily="18" charset="0"/>
              </a:rPr>
              <a:t>case</a:t>
            </a:r>
          </a:p>
          <a:p>
            <a:pPr marL="698500" lvl="1" indent="-229235">
              <a:lnSpc>
                <a:spcPts val="1935"/>
              </a:lnSpc>
              <a:buFont typeface="Arial MT"/>
              <a:buChar char="•"/>
              <a:tabLst>
                <a:tab pos="698500" algn="l"/>
                <a:tab pos="699135" algn="l"/>
              </a:tabLst>
            </a:pPr>
            <a:r>
              <a:rPr lang="en-US" sz="1700" dirty="0">
                <a:latin typeface="Times New Roman" panose="02020603050405020304" pitchFamily="18" charset="0"/>
                <a:cs typeface="Times New Roman" panose="02020603050405020304" pitchFamily="18" charset="0"/>
              </a:rPr>
              <a:t>use</a:t>
            </a:r>
            <a:r>
              <a:rPr lang="en-US" sz="1700" spc="-3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"0x"</a:t>
            </a:r>
            <a:r>
              <a:rPr lang="en-US" sz="1700" spc="-1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instead</a:t>
            </a:r>
            <a:r>
              <a:rPr lang="en-US" sz="1700" spc="-3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of </a:t>
            </a:r>
            <a:r>
              <a:rPr lang="en-US" sz="1700" dirty="0">
                <a:latin typeface="Times New Roman" panose="02020603050405020304" pitchFamily="18" charset="0"/>
                <a:cs typeface="Times New Roman" panose="02020603050405020304" pitchFamily="18" charset="0"/>
              </a:rPr>
              <a:t>"0X"</a:t>
            </a:r>
          </a:p>
          <a:p>
            <a:pPr marL="698500" lvl="1" indent="-229235">
              <a:lnSpc>
                <a:spcPts val="1985"/>
              </a:lnSpc>
              <a:buFont typeface="Arial MT"/>
              <a:buChar char="•"/>
              <a:tabLst>
                <a:tab pos="698500" algn="l"/>
                <a:tab pos="699135" algn="l"/>
              </a:tabLst>
            </a:pPr>
            <a:r>
              <a:rPr lang="en-US" sz="1700" dirty="0">
                <a:latin typeface="Times New Roman" panose="02020603050405020304" pitchFamily="18" charset="0"/>
                <a:cs typeface="Times New Roman" panose="02020603050405020304" pitchFamily="18" charset="0"/>
              </a:rPr>
              <a:t>use</a:t>
            </a:r>
            <a:r>
              <a:rPr lang="en-US" sz="1700" spc="-25" dirty="0">
                <a:latin typeface="Times New Roman" panose="02020603050405020304" pitchFamily="18" charset="0"/>
                <a:cs typeface="Times New Roman" panose="02020603050405020304" pitchFamily="18" charset="0"/>
              </a:rPr>
              <a:t> </a:t>
            </a:r>
            <a:r>
              <a:rPr lang="en-US" sz="1700" spc="-10" dirty="0" err="1">
                <a:latin typeface="Times New Roman" panose="02020603050405020304" pitchFamily="18" charset="0"/>
                <a:cs typeface="Times New Roman" panose="02020603050405020304" pitchFamily="18" charset="0"/>
              </a:rPr>
              <a:t>a..f</a:t>
            </a:r>
            <a:r>
              <a:rPr lang="en-US" sz="1700" spc="-1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instead</a:t>
            </a:r>
            <a:r>
              <a:rPr lang="en-US" sz="1700" spc="-3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of</a:t>
            </a:r>
            <a:r>
              <a:rPr lang="en-US" sz="1700" spc="5" dirty="0">
                <a:latin typeface="Times New Roman" panose="02020603050405020304" pitchFamily="18" charset="0"/>
                <a:cs typeface="Times New Roman" panose="02020603050405020304" pitchFamily="18" charset="0"/>
              </a:rPr>
              <a:t> </a:t>
            </a:r>
            <a:r>
              <a:rPr lang="en-US" sz="1700" spc="-35" dirty="0">
                <a:latin typeface="Times New Roman" panose="02020603050405020304" pitchFamily="18" charset="0"/>
                <a:cs typeface="Times New Roman" panose="02020603050405020304" pitchFamily="18" charset="0"/>
              </a:rPr>
              <a:t>A..F,</a:t>
            </a:r>
            <a:r>
              <a:rPr lang="en-US" sz="1700" spc="-15"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eg</a:t>
            </a:r>
            <a:r>
              <a:rPr lang="en-US" sz="1700" dirty="0">
                <a:latin typeface="Times New Roman" panose="02020603050405020304" pitchFamily="18" charset="0"/>
                <a:cs typeface="Times New Roman" panose="02020603050405020304" pitchFamily="18" charset="0"/>
              </a:rPr>
              <a:t> 0xf</a:t>
            </a:r>
            <a:r>
              <a:rPr lang="en-US" sz="1700" spc="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instead of</a:t>
            </a:r>
            <a:r>
              <a:rPr lang="en-US" sz="1700" spc="-2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0xF</a:t>
            </a:r>
          </a:p>
          <a:p>
            <a:pPr marL="355600" indent="-342900">
              <a:lnSpc>
                <a:spcPts val="2345"/>
              </a:lnSpc>
              <a:spcBef>
                <a:spcPts val="275"/>
              </a:spcBef>
              <a:buFont typeface="Wingdings" panose="05000000000000000000" pitchFamily="2" charset="2"/>
              <a:buChar char="Ø"/>
              <a:tabLst>
                <a:tab pos="240665" algn="l"/>
                <a:tab pos="241300" algn="l"/>
              </a:tabLst>
            </a:pPr>
            <a:r>
              <a:rPr lang="en-US" sz="2000" dirty="0">
                <a:latin typeface="Times New Roman" panose="02020603050405020304" pitchFamily="18" charset="0"/>
                <a:cs typeface="Times New Roman" panose="02020603050405020304" pitchFamily="18" charset="0"/>
              </a:rPr>
              <a:t>node</a:t>
            </a:r>
            <a:r>
              <a:rPr lang="en-US" sz="2000" spc="-5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names</a:t>
            </a:r>
          </a:p>
          <a:p>
            <a:pPr marL="698500" lvl="1" indent="-229235">
              <a:lnSpc>
                <a:spcPts val="1925"/>
              </a:lnSpc>
              <a:buFont typeface="Arial MT"/>
              <a:buChar char="•"/>
              <a:tabLst>
                <a:tab pos="698500" algn="l"/>
                <a:tab pos="699135" algn="l"/>
              </a:tabLst>
            </a:pPr>
            <a:r>
              <a:rPr lang="en-US" sz="1700" spc="-5" dirty="0">
                <a:latin typeface="Times New Roman" panose="02020603050405020304" pitchFamily="18" charset="0"/>
                <a:cs typeface="Times New Roman" panose="02020603050405020304" pitchFamily="18" charset="0"/>
              </a:rPr>
              <a:t>should</a:t>
            </a:r>
            <a:r>
              <a:rPr lang="en-US" sz="1700" spc="-1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begin</a:t>
            </a:r>
            <a:r>
              <a:rPr lang="en-US" sz="1700" spc="-1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with</a:t>
            </a:r>
            <a:r>
              <a:rPr lang="en-US" sz="1700" spc="-4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 </a:t>
            </a:r>
            <a:r>
              <a:rPr lang="en-US" sz="1700" spc="-5" dirty="0">
                <a:latin typeface="Times New Roman" panose="02020603050405020304" pitchFamily="18" charset="0"/>
                <a:cs typeface="Times New Roman" panose="02020603050405020304" pitchFamily="18" charset="0"/>
              </a:rPr>
              <a:t>character</a:t>
            </a:r>
            <a:r>
              <a:rPr lang="en-US" sz="1700" spc="-2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in</a:t>
            </a:r>
            <a:r>
              <a:rPr lang="en-US" sz="1700" spc="-2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the</a:t>
            </a:r>
            <a:r>
              <a:rPr lang="en-US" sz="1700" spc="-10" dirty="0">
                <a:latin typeface="Times New Roman" panose="02020603050405020304" pitchFamily="18" charset="0"/>
                <a:cs typeface="Times New Roman" panose="02020603050405020304" pitchFamily="18" charset="0"/>
              </a:rPr>
              <a:t> range</a:t>
            </a:r>
            <a:r>
              <a:rPr lang="en-US" sz="1700" spc="-1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a:t>
            </a:r>
            <a:r>
              <a:rPr lang="en-US" sz="1700" spc="-1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to 'z',</a:t>
            </a:r>
            <a:r>
              <a:rPr lang="en-US" sz="1700" spc="1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'A'</a:t>
            </a:r>
            <a:r>
              <a:rPr lang="en-US" sz="1700" spc="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to</a:t>
            </a:r>
            <a:r>
              <a:rPr lang="en-US" sz="1700" spc="-1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'Z'</a:t>
            </a:r>
          </a:p>
          <a:p>
            <a:pPr marL="698500" lvl="1" indent="-229235">
              <a:lnSpc>
                <a:spcPts val="1925"/>
              </a:lnSpc>
              <a:buFont typeface="Arial MT"/>
              <a:buChar char="•"/>
              <a:tabLst>
                <a:tab pos="698500" algn="l"/>
                <a:tab pos="699135" algn="l"/>
              </a:tabLst>
            </a:pPr>
            <a:r>
              <a:rPr lang="en-US" sz="1700" spc="-5" dirty="0">
                <a:latin typeface="Times New Roman" panose="02020603050405020304" pitchFamily="18" charset="0"/>
                <a:cs typeface="Times New Roman" panose="02020603050405020304" pitchFamily="18" charset="0"/>
              </a:rPr>
              <a:t>unit-address</a:t>
            </a:r>
            <a:r>
              <a:rPr lang="en-US" sz="1700" spc="-4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does</a:t>
            </a:r>
            <a:r>
              <a:rPr lang="en-US" sz="1700" spc="-2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not</a:t>
            </a:r>
            <a:r>
              <a:rPr lang="en-US" sz="1700" spc="10"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have</a:t>
            </a:r>
            <a:r>
              <a:rPr lang="en-US" sz="1700" spc="-3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a:t>
            </a:r>
            <a:r>
              <a:rPr lang="en-US" sz="1700" spc="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leading</a:t>
            </a:r>
            <a:r>
              <a:rPr lang="en-US" sz="1700" spc="-4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"0x"</a:t>
            </a:r>
            <a:r>
              <a:rPr lang="en-US" sz="1700" spc="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(the</a:t>
            </a:r>
            <a:r>
              <a:rPr lang="en-US" sz="1700" spc="-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number</a:t>
            </a:r>
            <a:r>
              <a:rPr lang="en-US" sz="1700" spc="-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is</a:t>
            </a:r>
            <a:r>
              <a:rPr lang="en-US" sz="1700" spc="-4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assumed</a:t>
            </a:r>
            <a:r>
              <a:rPr lang="en-US" sz="1700" spc="-3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to</a:t>
            </a:r>
            <a:r>
              <a:rPr lang="en-US" sz="1700" spc="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be</a:t>
            </a:r>
            <a:r>
              <a:rPr lang="en-US" sz="1700" spc="-1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hexadecimal)</a:t>
            </a:r>
            <a:endParaRPr lang="en-US" sz="1700" dirty="0">
              <a:latin typeface="Times New Roman" panose="02020603050405020304" pitchFamily="18" charset="0"/>
              <a:cs typeface="Times New Roman" panose="02020603050405020304" pitchFamily="18" charset="0"/>
            </a:endParaRPr>
          </a:p>
          <a:p>
            <a:pPr marL="698500" lvl="1" indent="-229235">
              <a:lnSpc>
                <a:spcPts val="1935"/>
              </a:lnSpc>
              <a:buFont typeface="Arial MT"/>
              <a:buChar char="•"/>
              <a:tabLst>
                <a:tab pos="698500" algn="l"/>
                <a:tab pos="699135" algn="l"/>
              </a:tabLst>
            </a:pPr>
            <a:r>
              <a:rPr lang="en-US" sz="1700" spc="-5" dirty="0">
                <a:latin typeface="Times New Roman" panose="02020603050405020304" pitchFamily="18" charset="0"/>
                <a:cs typeface="Times New Roman" panose="02020603050405020304" pitchFamily="18" charset="0"/>
              </a:rPr>
              <a:t>unit-address</a:t>
            </a:r>
            <a:r>
              <a:rPr lang="en-US" sz="1700" spc="-5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does</a:t>
            </a:r>
            <a:r>
              <a:rPr lang="en-US" sz="1700" spc="-3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not </a:t>
            </a:r>
            <a:r>
              <a:rPr lang="en-US" sz="1700" spc="-10" dirty="0">
                <a:latin typeface="Times New Roman" panose="02020603050405020304" pitchFamily="18" charset="0"/>
                <a:cs typeface="Times New Roman" panose="02020603050405020304" pitchFamily="18" charset="0"/>
              </a:rPr>
              <a:t>have</a:t>
            </a:r>
            <a:r>
              <a:rPr lang="en-US" sz="1700" spc="-4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leading</a:t>
            </a:r>
            <a:r>
              <a:rPr lang="en-US" sz="1700" spc="-40" dirty="0">
                <a:latin typeface="Times New Roman" panose="02020603050405020304" pitchFamily="18" charset="0"/>
                <a:cs typeface="Times New Roman" panose="02020603050405020304" pitchFamily="18" charset="0"/>
              </a:rPr>
              <a:t> </a:t>
            </a:r>
            <a:r>
              <a:rPr lang="en-US" sz="1700" spc="-15" dirty="0">
                <a:latin typeface="Times New Roman" panose="02020603050405020304" pitchFamily="18" charset="0"/>
                <a:cs typeface="Times New Roman" panose="02020603050405020304" pitchFamily="18" charset="0"/>
              </a:rPr>
              <a:t>zeros</a:t>
            </a:r>
            <a:endParaRPr lang="en-US" sz="1700" dirty="0">
              <a:latin typeface="Times New Roman" panose="02020603050405020304" pitchFamily="18" charset="0"/>
              <a:cs typeface="Times New Roman" panose="02020603050405020304" pitchFamily="18" charset="0"/>
            </a:endParaRPr>
          </a:p>
          <a:p>
            <a:pPr marL="698500" lvl="1" indent="-229235">
              <a:lnSpc>
                <a:spcPts val="1985"/>
              </a:lnSpc>
              <a:buFont typeface="Arial MT"/>
              <a:buChar char="•"/>
              <a:tabLst>
                <a:tab pos="698500" algn="l"/>
                <a:tab pos="699135" algn="l"/>
              </a:tabLst>
            </a:pPr>
            <a:r>
              <a:rPr lang="en-US" sz="1700" dirty="0">
                <a:latin typeface="Times New Roman" panose="02020603050405020304" pitchFamily="18" charset="0"/>
                <a:cs typeface="Times New Roman" panose="02020603050405020304" pitchFamily="18" charset="0"/>
              </a:rPr>
              <a:t>use</a:t>
            </a:r>
            <a:r>
              <a:rPr lang="en-US" sz="1700" spc="-2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dash</a:t>
            </a:r>
            <a:r>
              <a:rPr lang="en-US" sz="1700" spc="-4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t>
            </a:r>
            <a:r>
              <a:rPr lang="en-US" sz="1700" spc="1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instead</a:t>
            </a:r>
            <a:r>
              <a:rPr lang="en-US" sz="1700" spc="-3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of</a:t>
            </a:r>
            <a:r>
              <a:rPr lang="en-US" sz="1700" spc="5"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underscore</a:t>
            </a:r>
            <a:r>
              <a:rPr lang="en-US" sz="1700" spc="-4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"_"</a:t>
            </a:r>
          </a:p>
          <a:p>
            <a:pPr marL="355600" indent="-342900">
              <a:lnSpc>
                <a:spcPts val="2345"/>
              </a:lnSpc>
              <a:spcBef>
                <a:spcPts val="275"/>
              </a:spcBef>
              <a:buFont typeface="Wingdings" panose="05000000000000000000" pitchFamily="2" charset="2"/>
              <a:buChar char="Ø"/>
              <a:tabLst>
                <a:tab pos="240665" algn="l"/>
                <a:tab pos="241300" algn="l"/>
              </a:tabLst>
            </a:pPr>
            <a:r>
              <a:rPr lang="en-US" sz="2000" dirty="0">
                <a:latin typeface="Times New Roman" panose="02020603050405020304" pitchFamily="18" charset="0"/>
                <a:cs typeface="Times New Roman" panose="02020603050405020304" pitchFamily="18" charset="0"/>
              </a:rPr>
              <a:t>label</a:t>
            </a:r>
            <a:r>
              <a:rPr lang="en-US" sz="2000" spc="-2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names</a:t>
            </a:r>
          </a:p>
          <a:p>
            <a:pPr marL="698500" lvl="1" indent="-229235">
              <a:lnSpc>
                <a:spcPts val="1925"/>
              </a:lnSpc>
              <a:buFont typeface="Arial MT"/>
              <a:buChar char="•"/>
              <a:tabLst>
                <a:tab pos="698500" algn="l"/>
                <a:tab pos="699135" algn="l"/>
              </a:tabLst>
            </a:pPr>
            <a:r>
              <a:rPr lang="en-US" sz="1700" spc="-5" dirty="0">
                <a:latin typeface="Times New Roman" panose="02020603050405020304" pitchFamily="18" charset="0"/>
                <a:cs typeface="Times New Roman" panose="02020603050405020304" pitchFamily="18" charset="0"/>
              </a:rPr>
              <a:t>should</a:t>
            </a:r>
            <a:r>
              <a:rPr lang="en-US" sz="1700" spc="-1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begin</a:t>
            </a:r>
            <a:r>
              <a:rPr lang="en-US" sz="1700" spc="-1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with</a:t>
            </a:r>
            <a:r>
              <a:rPr lang="en-US" sz="1700" spc="-4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 </a:t>
            </a:r>
            <a:r>
              <a:rPr lang="en-US" sz="1700" spc="-5" dirty="0">
                <a:latin typeface="Times New Roman" panose="02020603050405020304" pitchFamily="18" charset="0"/>
                <a:cs typeface="Times New Roman" panose="02020603050405020304" pitchFamily="18" charset="0"/>
              </a:rPr>
              <a:t>character</a:t>
            </a:r>
            <a:r>
              <a:rPr lang="en-US" sz="1700" spc="-2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in</a:t>
            </a:r>
            <a:r>
              <a:rPr lang="en-US" sz="1700" spc="-2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the</a:t>
            </a:r>
            <a:r>
              <a:rPr lang="en-US" sz="1700" spc="-10" dirty="0">
                <a:latin typeface="Times New Roman" panose="02020603050405020304" pitchFamily="18" charset="0"/>
                <a:cs typeface="Times New Roman" panose="02020603050405020304" pitchFamily="18" charset="0"/>
              </a:rPr>
              <a:t> range</a:t>
            </a:r>
            <a:r>
              <a:rPr lang="en-US" sz="1700" spc="-1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a:t>
            </a:r>
            <a:r>
              <a:rPr lang="en-US" sz="1700" spc="-1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to 'z',</a:t>
            </a:r>
            <a:r>
              <a:rPr lang="en-US" sz="1700" spc="1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'A'</a:t>
            </a:r>
            <a:r>
              <a:rPr lang="en-US" sz="1700" spc="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to</a:t>
            </a:r>
            <a:r>
              <a:rPr lang="en-US" sz="1700" spc="-1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'Z'</a:t>
            </a:r>
          </a:p>
          <a:p>
            <a:pPr marL="698500" lvl="1" indent="-229235">
              <a:lnSpc>
                <a:spcPts val="1925"/>
              </a:lnSpc>
              <a:buFont typeface="Arial MT"/>
              <a:buChar char="•"/>
              <a:tabLst>
                <a:tab pos="698500" algn="l"/>
                <a:tab pos="699135" algn="l"/>
              </a:tabLst>
            </a:pPr>
            <a:r>
              <a:rPr lang="en-US" sz="1700" dirty="0">
                <a:latin typeface="Times New Roman" panose="02020603050405020304" pitchFamily="18" charset="0"/>
                <a:cs typeface="Times New Roman" panose="02020603050405020304" pitchFamily="18" charset="0"/>
              </a:rPr>
              <a:t>should</a:t>
            </a:r>
            <a:r>
              <a:rPr lang="en-US" sz="1700" spc="-3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be</a:t>
            </a:r>
            <a:r>
              <a:rPr lang="en-US" sz="1700" spc="-30"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lowercase</a:t>
            </a:r>
            <a:endParaRPr lang="en-US" sz="1700" dirty="0">
              <a:latin typeface="Times New Roman" panose="02020603050405020304" pitchFamily="18" charset="0"/>
              <a:cs typeface="Times New Roman" panose="02020603050405020304" pitchFamily="18" charset="0"/>
            </a:endParaRPr>
          </a:p>
          <a:p>
            <a:pPr marL="698500" lvl="1" indent="-229235">
              <a:lnSpc>
                <a:spcPts val="1985"/>
              </a:lnSpc>
              <a:buFont typeface="Arial MT"/>
              <a:buChar char="•"/>
              <a:tabLst>
                <a:tab pos="698500" algn="l"/>
                <a:tab pos="699135" algn="l"/>
              </a:tabLst>
            </a:pPr>
            <a:r>
              <a:rPr lang="en-US" sz="1700" dirty="0">
                <a:latin typeface="Times New Roman" panose="02020603050405020304" pitchFamily="18" charset="0"/>
                <a:cs typeface="Times New Roman" panose="02020603050405020304" pitchFamily="18" charset="0"/>
              </a:rPr>
              <a:t>use</a:t>
            </a:r>
            <a:r>
              <a:rPr lang="en-US" sz="1700" spc="-25"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underscore</a:t>
            </a:r>
            <a:r>
              <a:rPr lang="en-US" sz="1700" spc="-4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"_"</a:t>
            </a:r>
            <a:r>
              <a:rPr lang="en-US" sz="1700" spc="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instead</a:t>
            </a:r>
            <a:r>
              <a:rPr lang="en-US" sz="1700" spc="-3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of</a:t>
            </a:r>
            <a:r>
              <a:rPr lang="en-US" sz="1700" dirty="0">
                <a:latin typeface="Times New Roman" panose="02020603050405020304" pitchFamily="18" charset="0"/>
                <a:cs typeface="Times New Roman" panose="02020603050405020304" pitchFamily="18" charset="0"/>
              </a:rPr>
              <a:t> dash</a:t>
            </a:r>
            <a:r>
              <a:rPr lang="en-US" sz="1700" spc="-4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a:t>
            </a:r>
            <a:endParaRPr lang="en-US" sz="1700" dirty="0">
              <a:latin typeface="Times New Roman" panose="02020603050405020304" pitchFamily="18" charset="0"/>
              <a:cs typeface="Times New Roman" panose="02020603050405020304" pitchFamily="18" charset="0"/>
            </a:endParaRPr>
          </a:p>
          <a:p>
            <a:pPr marL="355600" indent="-342900">
              <a:lnSpc>
                <a:spcPts val="2345"/>
              </a:lnSpc>
              <a:spcBef>
                <a:spcPts val="280"/>
              </a:spcBef>
              <a:buFont typeface="Wingdings" panose="05000000000000000000" pitchFamily="2" charset="2"/>
              <a:buChar char="Ø"/>
              <a:tabLst>
                <a:tab pos="240665" algn="l"/>
                <a:tab pos="241300" algn="l"/>
              </a:tabLst>
            </a:pPr>
            <a:r>
              <a:rPr lang="en-US" sz="2000" spc="-5" dirty="0">
                <a:latin typeface="Times New Roman" panose="02020603050405020304" pitchFamily="18" charset="0"/>
                <a:cs typeface="Times New Roman" panose="02020603050405020304" pitchFamily="18" charset="0"/>
              </a:rPr>
              <a:t>property</a:t>
            </a:r>
            <a:r>
              <a:rPr lang="en-US" sz="2000" spc="-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names</a:t>
            </a:r>
          </a:p>
          <a:p>
            <a:pPr marL="698500" lvl="1" indent="-229235">
              <a:lnSpc>
                <a:spcPts val="1930"/>
              </a:lnSpc>
              <a:buFont typeface="Arial MT"/>
              <a:buChar char="•"/>
              <a:tabLst>
                <a:tab pos="698500" algn="l"/>
                <a:tab pos="699135" algn="l"/>
              </a:tabLst>
            </a:pPr>
            <a:r>
              <a:rPr lang="en-US" sz="1700" spc="-5" dirty="0">
                <a:latin typeface="Times New Roman" panose="02020603050405020304" pitchFamily="18" charset="0"/>
                <a:cs typeface="Times New Roman" panose="02020603050405020304" pitchFamily="18" charset="0"/>
              </a:rPr>
              <a:t>should</a:t>
            </a:r>
            <a:r>
              <a:rPr lang="en-US" sz="1700" spc="-2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be</a:t>
            </a:r>
            <a:r>
              <a:rPr lang="en-US" sz="1700" spc="-2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lower</a:t>
            </a:r>
            <a:r>
              <a:rPr lang="en-US" sz="1700" spc="-5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case</a:t>
            </a:r>
            <a:endParaRPr lang="en-US" sz="1700" dirty="0">
              <a:latin typeface="Times New Roman" panose="02020603050405020304" pitchFamily="18" charset="0"/>
              <a:cs typeface="Times New Roman" panose="02020603050405020304" pitchFamily="18" charset="0"/>
            </a:endParaRPr>
          </a:p>
          <a:p>
            <a:pPr marL="698500" lvl="1" indent="-229235">
              <a:lnSpc>
                <a:spcPts val="1925"/>
              </a:lnSpc>
              <a:buFont typeface="Arial MT"/>
              <a:buChar char="•"/>
              <a:tabLst>
                <a:tab pos="698500" algn="l"/>
                <a:tab pos="699135" algn="l"/>
              </a:tabLst>
            </a:pPr>
            <a:r>
              <a:rPr lang="en-US" sz="1700" spc="-5" dirty="0">
                <a:latin typeface="Times New Roman" panose="02020603050405020304" pitchFamily="18" charset="0"/>
                <a:cs typeface="Times New Roman" panose="02020603050405020304" pitchFamily="18" charset="0"/>
              </a:rPr>
              <a:t>should</a:t>
            </a:r>
            <a:r>
              <a:rPr lang="en-US" sz="1700" spc="-1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begin</a:t>
            </a:r>
            <a:r>
              <a:rPr lang="en-US" sz="1700" spc="-1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with</a:t>
            </a:r>
            <a:r>
              <a:rPr lang="en-US" sz="1700" spc="-4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a:t>
            </a:r>
            <a:r>
              <a:rPr lang="en-US" sz="1700" spc="-5" dirty="0">
                <a:latin typeface="Times New Roman" panose="02020603050405020304" pitchFamily="18" charset="0"/>
                <a:cs typeface="Times New Roman" panose="02020603050405020304" pitchFamily="18" charset="0"/>
              </a:rPr>
              <a:t> character</a:t>
            </a:r>
            <a:r>
              <a:rPr lang="en-US" sz="1700" spc="-2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in</a:t>
            </a:r>
            <a:r>
              <a:rPr lang="en-US" sz="1700" spc="-2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the</a:t>
            </a:r>
            <a:r>
              <a:rPr lang="en-US" sz="1700" spc="-15"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range</a:t>
            </a:r>
            <a:r>
              <a:rPr lang="en-US" sz="1700" spc="-2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a:t>
            </a:r>
            <a:r>
              <a:rPr lang="en-US" sz="1700" spc="-1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to</a:t>
            </a:r>
            <a:r>
              <a:rPr lang="en-US" sz="1700" spc="-1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'z'</a:t>
            </a:r>
          </a:p>
          <a:p>
            <a:pPr marL="698500" lvl="1" indent="-229235">
              <a:lnSpc>
                <a:spcPts val="1980"/>
              </a:lnSpc>
              <a:buFont typeface="Arial MT"/>
              <a:buChar char="•"/>
              <a:tabLst>
                <a:tab pos="698500" algn="l"/>
                <a:tab pos="699135" algn="l"/>
              </a:tabLst>
            </a:pPr>
            <a:r>
              <a:rPr lang="en-US" sz="1700" dirty="0">
                <a:latin typeface="Times New Roman" panose="02020603050405020304" pitchFamily="18" charset="0"/>
                <a:cs typeface="Times New Roman" panose="02020603050405020304" pitchFamily="18" charset="0"/>
              </a:rPr>
              <a:t>use</a:t>
            </a:r>
            <a:r>
              <a:rPr lang="en-US" sz="1700" spc="-3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dash</a:t>
            </a:r>
            <a:r>
              <a:rPr lang="en-US" sz="1700" spc="-4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t>
            </a:r>
            <a:r>
              <a:rPr lang="en-US" sz="1700" spc="1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instead</a:t>
            </a:r>
            <a:r>
              <a:rPr lang="en-US" sz="1700" spc="-3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of </a:t>
            </a:r>
            <a:r>
              <a:rPr lang="en-US" sz="1700" spc="-10" dirty="0">
                <a:latin typeface="Times New Roman" panose="02020603050405020304" pitchFamily="18" charset="0"/>
                <a:cs typeface="Times New Roman" panose="02020603050405020304" pitchFamily="18" charset="0"/>
              </a:rPr>
              <a:t>underscore</a:t>
            </a:r>
            <a:r>
              <a:rPr lang="en-US" sz="1700" spc="-4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"_"</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79376" y="1340768"/>
            <a:ext cx="11029616" cy="444352"/>
          </a:xfrm>
          <a:prstGeom prst="rect">
            <a:avLst/>
          </a:prstGeom>
        </p:spPr>
        <p:txBody>
          <a:bodyPr vert="horz" wrap="square" lIns="0" tIns="13335" rIns="0" bIns="0" rtlCol="0">
            <a:spAutoFit/>
          </a:bodyPr>
          <a:lstStyle/>
          <a:p>
            <a:pPr marL="12700">
              <a:lnSpc>
                <a:spcPct val="100000"/>
              </a:lnSpc>
              <a:spcBef>
                <a:spcPts val="105"/>
              </a:spcBef>
            </a:pPr>
            <a:r>
              <a:rPr lang="en-IN" spc="-5" dirty="0"/>
              <a:t>examples</a:t>
            </a:r>
            <a:endParaRPr spc="-10" dirty="0"/>
          </a:p>
        </p:txBody>
      </p:sp>
      <p:sp>
        <p:nvSpPr>
          <p:cNvPr id="5" name="object 5"/>
          <p:cNvSpPr txBox="1"/>
          <p:nvPr/>
        </p:nvSpPr>
        <p:spPr>
          <a:xfrm>
            <a:off x="479376" y="1916832"/>
            <a:ext cx="11161240" cy="1304844"/>
          </a:xfrm>
          <a:prstGeom prst="rect">
            <a:avLst/>
          </a:prstGeom>
        </p:spPr>
        <p:txBody>
          <a:bodyPr vert="horz" wrap="square" lIns="0" tIns="984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indent="-342900">
              <a:lnSpc>
                <a:spcPct val="100000"/>
              </a:lnSpc>
              <a:spcBef>
                <a:spcPts val="775"/>
              </a:spcBef>
              <a:buFont typeface="Wingdings" panose="05000000000000000000" pitchFamily="2" charset="2"/>
              <a:buChar char="Ø"/>
              <a:tabLst>
                <a:tab pos="1268095" algn="l"/>
                <a:tab pos="2765425" algn="l"/>
              </a:tabLst>
            </a:pPr>
            <a:r>
              <a:rPr sz="2000" spc="-15" dirty="0" err="1">
                <a:latin typeface="Times New Roman" panose="02020603050405020304" pitchFamily="18" charset="0"/>
                <a:cs typeface="Times New Roman" panose="02020603050405020304" pitchFamily="18" charset="0"/>
              </a:rPr>
              <a:t>org,size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&lt;512&gt;</a:t>
            </a:r>
            <a:r>
              <a:rPr sz="2000" spc="4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	</a:t>
            </a:r>
            <a:r>
              <a:rPr sz="2000" spc="-5" dirty="0">
                <a:solidFill>
                  <a:srgbClr val="6FAC46"/>
                </a:solidFill>
                <a:latin typeface="Times New Roman" panose="02020603050405020304" pitchFamily="18" charset="0"/>
                <a:cs typeface="Times New Roman" panose="02020603050405020304" pitchFamily="18" charset="0"/>
              </a:rPr>
              <a:t>//this</a:t>
            </a:r>
            <a:r>
              <a:rPr sz="2000" spc="-25" dirty="0">
                <a:solidFill>
                  <a:srgbClr val="6FAC46"/>
                </a:solidFill>
                <a:latin typeface="Times New Roman" panose="02020603050405020304" pitchFamily="18" charset="0"/>
                <a:cs typeface="Times New Roman" panose="02020603050405020304" pitchFamily="18" charset="0"/>
              </a:rPr>
              <a:t> </a:t>
            </a:r>
            <a:r>
              <a:rPr sz="2000" dirty="0">
                <a:solidFill>
                  <a:srgbClr val="6FAC46"/>
                </a:solidFill>
                <a:latin typeface="Times New Roman" panose="02020603050405020304" pitchFamily="18" charset="0"/>
                <a:cs typeface="Times New Roman" panose="02020603050405020304" pitchFamily="18" charset="0"/>
              </a:rPr>
              <a:t>is</a:t>
            </a:r>
            <a:r>
              <a:rPr sz="2000" spc="5" dirty="0">
                <a:solidFill>
                  <a:srgbClr val="6FAC46"/>
                </a:solidFill>
                <a:latin typeface="Times New Roman" panose="02020603050405020304" pitchFamily="18" charset="0"/>
                <a:cs typeface="Times New Roman" panose="02020603050405020304" pitchFamily="18" charset="0"/>
              </a:rPr>
              <a:t> </a:t>
            </a:r>
            <a:r>
              <a:rPr sz="2000" dirty="0">
                <a:solidFill>
                  <a:srgbClr val="6FAC46"/>
                </a:solidFill>
                <a:latin typeface="Times New Roman" panose="02020603050405020304" pitchFamily="18" charset="0"/>
                <a:cs typeface="Times New Roman" panose="02020603050405020304" pitchFamily="18" charset="0"/>
              </a:rPr>
              <a:t>a</a:t>
            </a:r>
            <a:r>
              <a:rPr sz="2000" spc="-5" dirty="0">
                <a:solidFill>
                  <a:srgbClr val="6FAC46"/>
                </a:solidFill>
                <a:latin typeface="Times New Roman" panose="02020603050405020304" pitchFamily="18" charset="0"/>
                <a:cs typeface="Times New Roman" panose="02020603050405020304" pitchFamily="18" charset="0"/>
              </a:rPr>
              <a:t> </a:t>
            </a:r>
            <a:r>
              <a:rPr sz="2000" spc="-10" dirty="0">
                <a:solidFill>
                  <a:srgbClr val="6FAC46"/>
                </a:solidFill>
                <a:latin typeface="Times New Roman" panose="02020603050405020304" pitchFamily="18" charset="0"/>
                <a:cs typeface="Times New Roman" panose="02020603050405020304" pitchFamily="18" charset="0"/>
              </a:rPr>
              <a:t>non</a:t>
            </a:r>
            <a:r>
              <a:rPr sz="2000" spc="-5" dirty="0">
                <a:solidFill>
                  <a:srgbClr val="6FAC46"/>
                </a:solidFill>
                <a:latin typeface="Times New Roman" panose="02020603050405020304" pitchFamily="18" charset="0"/>
                <a:cs typeface="Times New Roman" panose="02020603050405020304" pitchFamily="18" charset="0"/>
              </a:rPr>
              <a:t> </a:t>
            </a:r>
            <a:r>
              <a:rPr sz="2000" spc="-15" dirty="0">
                <a:solidFill>
                  <a:srgbClr val="6FAC46"/>
                </a:solidFill>
                <a:latin typeface="Times New Roman" panose="02020603050405020304" pitchFamily="18" charset="0"/>
                <a:cs typeface="Times New Roman" panose="02020603050405020304" pitchFamily="18" charset="0"/>
              </a:rPr>
              <a:t>standard</a:t>
            </a:r>
            <a:r>
              <a:rPr sz="2000" spc="-20" dirty="0">
                <a:solidFill>
                  <a:srgbClr val="6FAC46"/>
                </a:solidFill>
                <a:latin typeface="Times New Roman" panose="02020603050405020304" pitchFamily="18" charset="0"/>
                <a:cs typeface="Times New Roman" panose="02020603050405020304" pitchFamily="18" charset="0"/>
              </a:rPr>
              <a:t> </a:t>
            </a:r>
            <a:r>
              <a:rPr sz="2000" spc="-10" dirty="0">
                <a:solidFill>
                  <a:srgbClr val="6FAC46"/>
                </a:solidFill>
                <a:latin typeface="Times New Roman" panose="02020603050405020304" pitchFamily="18" charset="0"/>
                <a:cs typeface="Times New Roman" panose="02020603050405020304" pitchFamily="18" charset="0"/>
              </a:rPr>
              <a:t>property</a:t>
            </a:r>
            <a:r>
              <a:rPr sz="2000" dirty="0">
                <a:solidFill>
                  <a:srgbClr val="6FAC46"/>
                </a:solidFill>
                <a:latin typeface="Times New Roman" panose="02020603050405020304" pitchFamily="18" charset="0"/>
                <a:cs typeface="Times New Roman" panose="02020603050405020304" pitchFamily="18" charset="0"/>
              </a:rPr>
              <a:t> and</a:t>
            </a:r>
            <a:r>
              <a:rPr sz="2000" spc="-5" dirty="0">
                <a:solidFill>
                  <a:srgbClr val="6FAC46"/>
                </a:solidFill>
                <a:latin typeface="Times New Roman" panose="02020603050405020304" pitchFamily="18" charset="0"/>
                <a:cs typeface="Times New Roman" panose="02020603050405020304" pitchFamily="18" charset="0"/>
              </a:rPr>
              <a:t> </a:t>
            </a:r>
            <a:r>
              <a:rPr sz="2000" spc="-10" dirty="0">
                <a:solidFill>
                  <a:srgbClr val="6FAC46"/>
                </a:solidFill>
                <a:latin typeface="Times New Roman" panose="02020603050405020304" pitchFamily="18" charset="0"/>
                <a:cs typeface="Times New Roman" panose="02020603050405020304" pitchFamily="18" charset="0"/>
              </a:rPr>
              <a:t>represents</a:t>
            </a:r>
            <a:r>
              <a:rPr sz="2000" dirty="0">
                <a:solidFill>
                  <a:srgbClr val="6FAC46"/>
                </a:solidFill>
                <a:latin typeface="Times New Roman" panose="02020603050405020304" pitchFamily="18" charset="0"/>
                <a:cs typeface="Times New Roman" panose="02020603050405020304" pitchFamily="18" charset="0"/>
              </a:rPr>
              <a:t> </a:t>
            </a:r>
            <a:r>
              <a:rPr sz="2000" spc="-15" dirty="0">
                <a:solidFill>
                  <a:srgbClr val="6FAC46"/>
                </a:solidFill>
                <a:latin typeface="Times New Roman" panose="02020603050405020304" pitchFamily="18" charset="0"/>
                <a:cs typeface="Times New Roman" panose="02020603050405020304" pitchFamily="18" charset="0"/>
              </a:rPr>
              <a:t>integer</a:t>
            </a:r>
            <a:r>
              <a:rPr sz="2000" spc="-5" dirty="0">
                <a:solidFill>
                  <a:srgbClr val="6FAC46"/>
                </a:solidFill>
                <a:latin typeface="Times New Roman" panose="02020603050405020304" pitchFamily="18" charset="0"/>
                <a:cs typeface="Times New Roman" panose="02020603050405020304" pitchFamily="18" charset="0"/>
              </a:rPr>
              <a:t> </a:t>
            </a:r>
            <a:r>
              <a:rPr sz="2000" spc="-15" dirty="0">
                <a:solidFill>
                  <a:srgbClr val="6FAC46"/>
                </a:solidFill>
                <a:latin typeface="Times New Roman" panose="02020603050405020304" pitchFamily="18" charset="0"/>
                <a:cs typeface="Times New Roman" panose="02020603050405020304" pitchFamily="18" charset="0"/>
              </a:rPr>
              <a:t>data </a:t>
            </a:r>
            <a:r>
              <a:rPr sz="2000" dirty="0">
                <a:solidFill>
                  <a:srgbClr val="6FAC46"/>
                </a:solidFill>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a:p>
            <a:pPr marL="355600" marR="5080" indent="-342900">
              <a:lnSpc>
                <a:spcPts val="2700"/>
              </a:lnSpc>
              <a:spcBef>
                <a:spcPts val="1315"/>
              </a:spcBef>
              <a:buFont typeface="Wingdings" panose="05000000000000000000" pitchFamily="2" charset="2"/>
              <a:buChar char="Ø"/>
            </a:pPr>
            <a:r>
              <a:rPr sz="2000" spc="-10" dirty="0" err="1">
                <a:latin typeface="Times New Roman" panose="02020603050405020304" pitchFamily="18" charset="0"/>
                <a:cs typeface="Times New Roman" panose="02020603050405020304" pitchFamily="18" charset="0"/>
              </a:rPr>
              <a:t>org,device</a:t>
            </a:r>
            <a:r>
              <a:rPr sz="2000" spc="-10" dirty="0">
                <a:latin typeface="Times New Roman" panose="02020603050405020304" pitchFamily="18" charset="0"/>
                <a:cs typeface="Times New Roman" panose="02020603050405020304" pitchFamily="18" charset="0"/>
              </a:rPr>
              <a:t>-serial-num</a:t>
            </a:r>
            <a:r>
              <a:rPr sz="2000" spc="5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“PCDEV1ABC123”</a:t>
            </a:r>
            <a:r>
              <a:rPr sz="2000" spc="6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t>
            </a:r>
            <a:r>
              <a:rPr sz="2000" spc="50" dirty="0">
                <a:latin typeface="Times New Roman" panose="02020603050405020304" pitchFamily="18" charset="0"/>
                <a:cs typeface="Times New Roman" panose="02020603050405020304" pitchFamily="18" charset="0"/>
              </a:rPr>
              <a:t> </a:t>
            </a:r>
            <a:r>
              <a:rPr sz="2000" spc="-5" dirty="0">
                <a:solidFill>
                  <a:srgbClr val="6FAC46"/>
                </a:solidFill>
                <a:latin typeface="Times New Roman" panose="02020603050405020304" pitchFamily="18" charset="0"/>
                <a:cs typeface="Times New Roman" panose="02020603050405020304" pitchFamily="18" charset="0"/>
              </a:rPr>
              <a:t>//this </a:t>
            </a:r>
            <a:r>
              <a:rPr sz="2000" dirty="0">
                <a:solidFill>
                  <a:srgbClr val="6FAC46"/>
                </a:solidFill>
                <a:latin typeface="Times New Roman" panose="02020603050405020304" pitchFamily="18" charset="0"/>
                <a:cs typeface="Times New Roman" panose="02020603050405020304" pitchFamily="18" charset="0"/>
              </a:rPr>
              <a:t>is</a:t>
            </a:r>
            <a:r>
              <a:rPr sz="2000" spc="5" dirty="0">
                <a:solidFill>
                  <a:srgbClr val="6FAC46"/>
                </a:solidFill>
                <a:latin typeface="Times New Roman" panose="02020603050405020304" pitchFamily="18" charset="0"/>
                <a:cs typeface="Times New Roman" panose="02020603050405020304" pitchFamily="18" charset="0"/>
              </a:rPr>
              <a:t> </a:t>
            </a:r>
            <a:r>
              <a:rPr sz="2000" dirty="0">
                <a:solidFill>
                  <a:srgbClr val="6FAC46"/>
                </a:solidFill>
                <a:latin typeface="Times New Roman" panose="02020603050405020304" pitchFamily="18" charset="0"/>
                <a:cs typeface="Times New Roman" panose="02020603050405020304" pitchFamily="18" charset="0"/>
              </a:rPr>
              <a:t>a</a:t>
            </a:r>
            <a:r>
              <a:rPr sz="2000" spc="-15" dirty="0">
                <a:solidFill>
                  <a:srgbClr val="6FAC46"/>
                </a:solidFill>
                <a:latin typeface="Times New Roman" panose="02020603050405020304" pitchFamily="18" charset="0"/>
                <a:cs typeface="Times New Roman" panose="02020603050405020304" pitchFamily="18" charset="0"/>
              </a:rPr>
              <a:t> </a:t>
            </a:r>
            <a:r>
              <a:rPr sz="2000" spc="-5" dirty="0">
                <a:solidFill>
                  <a:srgbClr val="6FAC46"/>
                </a:solidFill>
                <a:latin typeface="Times New Roman" panose="02020603050405020304" pitchFamily="18" charset="0"/>
                <a:cs typeface="Times New Roman" panose="02020603050405020304" pitchFamily="18" charset="0"/>
              </a:rPr>
              <a:t>non</a:t>
            </a:r>
            <a:r>
              <a:rPr sz="2000" dirty="0">
                <a:solidFill>
                  <a:srgbClr val="6FAC46"/>
                </a:solidFill>
                <a:latin typeface="Times New Roman" panose="02020603050405020304" pitchFamily="18" charset="0"/>
                <a:cs typeface="Times New Roman" panose="02020603050405020304" pitchFamily="18" charset="0"/>
              </a:rPr>
              <a:t> </a:t>
            </a:r>
            <a:r>
              <a:rPr sz="2000" spc="-10" dirty="0">
                <a:solidFill>
                  <a:srgbClr val="6FAC46"/>
                </a:solidFill>
                <a:latin typeface="Times New Roman" panose="02020603050405020304" pitchFamily="18" charset="0"/>
                <a:cs typeface="Times New Roman" panose="02020603050405020304" pitchFamily="18" charset="0"/>
              </a:rPr>
              <a:t>standard</a:t>
            </a:r>
            <a:r>
              <a:rPr sz="2000" spc="-15" dirty="0">
                <a:solidFill>
                  <a:srgbClr val="6FAC46"/>
                </a:solidFill>
                <a:latin typeface="Times New Roman" panose="02020603050405020304" pitchFamily="18" charset="0"/>
                <a:cs typeface="Times New Roman" panose="02020603050405020304" pitchFamily="18" charset="0"/>
              </a:rPr>
              <a:t> </a:t>
            </a:r>
            <a:r>
              <a:rPr sz="2000" spc="-10" dirty="0">
                <a:solidFill>
                  <a:srgbClr val="6FAC46"/>
                </a:solidFill>
                <a:latin typeface="Times New Roman" panose="02020603050405020304" pitchFamily="18" charset="0"/>
                <a:cs typeface="Times New Roman" panose="02020603050405020304" pitchFamily="18" charset="0"/>
              </a:rPr>
              <a:t>property</a:t>
            </a:r>
            <a:r>
              <a:rPr sz="2000" dirty="0">
                <a:solidFill>
                  <a:srgbClr val="6FAC46"/>
                </a:solidFill>
                <a:latin typeface="Times New Roman" panose="02020603050405020304" pitchFamily="18" charset="0"/>
                <a:cs typeface="Times New Roman" panose="02020603050405020304" pitchFamily="18" charset="0"/>
              </a:rPr>
              <a:t> and </a:t>
            </a:r>
            <a:r>
              <a:rPr sz="2000" spc="-530" dirty="0">
                <a:solidFill>
                  <a:srgbClr val="6FAC46"/>
                </a:solidFill>
                <a:latin typeface="Times New Roman" panose="02020603050405020304" pitchFamily="18" charset="0"/>
                <a:cs typeface="Times New Roman" panose="02020603050405020304" pitchFamily="18" charset="0"/>
              </a:rPr>
              <a:t> </a:t>
            </a:r>
            <a:r>
              <a:rPr sz="2000" spc="-10" dirty="0">
                <a:solidFill>
                  <a:srgbClr val="6FAC46"/>
                </a:solidFill>
                <a:latin typeface="Times New Roman" panose="02020603050405020304" pitchFamily="18" charset="0"/>
                <a:cs typeface="Times New Roman" panose="02020603050405020304" pitchFamily="18" charset="0"/>
              </a:rPr>
              <a:t>represents</a:t>
            </a:r>
            <a:r>
              <a:rPr sz="2000" spc="-5" dirty="0">
                <a:solidFill>
                  <a:srgbClr val="6FAC46"/>
                </a:solidFill>
                <a:latin typeface="Times New Roman" panose="02020603050405020304" pitchFamily="18" charset="0"/>
                <a:cs typeface="Times New Roman" panose="02020603050405020304" pitchFamily="18" charset="0"/>
              </a:rPr>
              <a:t> string</a:t>
            </a:r>
            <a:r>
              <a:rPr sz="2000" spc="-15" dirty="0">
                <a:solidFill>
                  <a:srgbClr val="6FAC46"/>
                </a:solidFill>
                <a:latin typeface="Times New Roman" panose="02020603050405020304" pitchFamily="18" charset="0"/>
                <a:cs typeface="Times New Roman" panose="02020603050405020304" pitchFamily="18" charset="0"/>
              </a:rPr>
              <a:t> data</a:t>
            </a:r>
            <a:endParaRPr sz="2000" dirty="0">
              <a:latin typeface="Times New Roman" panose="02020603050405020304" pitchFamily="18" charset="0"/>
              <a:cs typeface="Times New Roman" panose="02020603050405020304" pitchFamily="18" charset="0"/>
            </a:endParaRPr>
          </a:p>
          <a:p>
            <a:pPr marL="355600" indent="-342900">
              <a:lnSpc>
                <a:spcPct val="100000"/>
              </a:lnSpc>
              <a:spcBef>
                <a:spcPts val="570"/>
              </a:spcBef>
              <a:buFont typeface="Wingdings" panose="05000000000000000000" pitchFamily="2" charset="2"/>
              <a:buChar char="Ø"/>
            </a:pPr>
            <a:r>
              <a:rPr sz="2000" spc="-5" dirty="0" err="1">
                <a:latin typeface="Times New Roman" panose="02020603050405020304" pitchFamily="18" charset="0"/>
                <a:cs typeface="Times New Roman" panose="02020603050405020304" pitchFamily="18" charset="0"/>
              </a:rPr>
              <a:t>org,perm</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&lt;0x11&gt;</a:t>
            </a:r>
            <a:r>
              <a:rPr sz="2000" spc="4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t>
            </a:r>
            <a:r>
              <a:rPr sz="2000" spc="25" dirty="0">
                <a:latin typeface="Times New Roman" panose="02020603050405020304" pitchFamily="18" charset="0"/>
                <a:cs typeface="Times New Roman" panose="02020603050405020304" pitchFamily="18" charset="0"/>
              </a:rPr>
              <a:t> </a:t>
            </a:r>
            <a:r>
              <a:rPr sz="2000" spc="-5" dirty="0">
                <a:solidFill>
                  <a:srgbClr val="6FAC46"/>
                </a:solidFill>
                <a:latin typeface="Times New Roman" panose="02020603050405020304" pitchFamily="18" charset="0"/>
                <a:cs typeface="Times New Roman" panose="02020603050405020304" pitchFamily="18" charset="0"/>
              </a:rPr>
              <a:t>//this</a:t>
            </a:r>
            <a:r>
              <a:rPr sz="2000" spc="-10" dirty="0">
                <a:solidFill>
                  <a:srgbClr val="6FAC46"/>
                </a:solidFill>
                <a:latin typeface="Times New Roman" panose="02020603050405020304" pitchFamily="18" charset="0"/>
                <a:cs typeface="Times New Roman" panose="02020603050405020304" pitchFamily="18" charset="0"/>
              </a:rPr>
              <a:t> </a:t>
            </a:r>
            <a:r>
              <a:rPr sz="2000" dirty="0">
                <a:solidFill>
                  <a:srgbClr val="6FAC46"/>
                </a:solidFill>
                <a:latin typeface="Times New Roman" panose="02020603050405020304" pitchFamily="18" charset="0"/>
                <a:cs typeface="Times New Roman" panose="02020603050405020304" pitchFamily="18" charset="0"/>
              </a:rPr>
              <a:t>is</a:t>
            </a:r>
            <a:r>
              <a:rPr sz="2000" spc="-15" dirty="0">
                <a:solidFill>
                  <a:srgbClr val="6FAC46"/>
                </a:solidFill>
                <a:latin typeface="Times New Roman" panose="02020603050405020304" pitchFamily="18" charset="0"/>
                <a:cs typeface="Times New Roman" panose="02020603050405020304" pitchFamily="18" charset="0"/>
              </a:rPr>
              <a:t> </a:t>
            </a:r>
            <a:r>
              <a:rPr sz="2000" dirty="0">
                <a:solidFill>
                  <a:srgbClr val="6FAC46"/>
                </a:solidFill>
                <a:latin typeface="Times New Roman" panose="02020603050405020304" pitchFamily="18" charset="0"/>
                <a:cs typeface="Times New Roman" panose="02020603050405020304" pitchFamily="18" charset="0"/>
              </a:rPr>
              <a:t>a</a:t>
            </a:r>
            <a:r>
              <a:rPr sz="2000" spc="-5" dirty="0">
                <a:solidFill>
                  <a:srgbClr val="6FAC46"/>
                </a:solidFill>
                <a:latin typeface="Times New Roman" panose="02020603050405020304" pitchFamily="18" charset="0"/>
                <a:cs typeface="Times New Roman" panose="02020603050405020304" pitchFamily="18" charset="0"/>
              </a:rPr>
              <a:t> non</a:t>
            </a:r>
            <a:r>
              <a:rPr sz="2000" spc="-10" dirty="0">
                <a:solidFill>
                  <a:srgbClr val="6FAC46"/>
                </a:solidFill>
                <a:latin typeface="Times New Roman" panose="02020603050405020304" pitchFamily="18" charset="0"/>
                <a:cs typeface="Times New Roman" panose="02020603050405020304" pitchFamily="18" charset="0"/>
              </a:rPr>
              <a:t> </a:t>
            </a:r>
            <a:r>
              <a:rPr sz="2000" spc="-15" dirty="0">
                <a:solidFill>
                  <a:srgbClr val="6FAC46"/>
                </a:solidFill>
                <a:latin typeface="Times New Roman" panose="02020603050405020304" pitchFamily="18" charset="0"/>
                <a:cs typeface="Times New Roman" panose="02020603050405020304" pitchFamily="18" charset="0"/>
              </a:rPr>
              <a:t>standard</a:t>
            </a:r>
            <a:r>
              <a:rPr sz="2000" dirty="0">
                <a:solidFill>
                  <a:srgbClr val="6FAC46"/>
                </a:solidFill>
                <a:latin typeface="Times New Roman" panose="02020603050405020304" pitchFamily="18" charset="0"/>
                <a:cs typeface="Times New Roman" panose="02020603050405020304" pitchFamily="18" charset="0"/>
              </a:rPr>
              <a:t> </a:t>
            </a:r>
            <a:r>
              <a:rPr sz="2000" spc="-10" dirty="0">
                <a:solidFill>
                  <a:srgbClr val="6FAC46"/>
                </a:solidFill>
                <a:latin typeface="Times New Roman" panose="02020603050405020304" pitchFamily="18" charset="0"/>
                <a:cs typeface="Times New Roman" panose="02020603050405020304" pitchFamily="18" charset="0"/>
              </a:rPr>
              <a:t>property </a:t>
            </a:r>
            <a:r>
              <a:rPr sz="2000" dirty="0">
                <a:solidFill>
                  <a:srgbClr val="6FAC46"/>
                </a:solidFill>
                <a:latin typeface="Times New Roman" panose="02020603050405020304" pitchFamily="18" charset="0"/>
                <a:cs typeface="Times New Roman" panose="02020603050405020304" pitchFamily="18" charset="0"/>
              </a:rPr>
              <a:t>and </a:t>
            </a:r>
            <a:r>
              <a:rPr sz="2000" spc="-10" dirty="0">
                <a:solidFill>
                  <a:srgbClr val="6FAC46"/>
                </a:solidFill>
                <a:latin typeface="Times New Roman" panose="02020603050405020304" pitchFamily="18" charset="0"/>
                <a:cs typeface="Times New Roman" panose="02020603050405020304" pitchFamily="18" charset="0"/>
              </a:rPr>
              <a:t>represents</a:t>
            </a:r>
            <a:r>
              <a:rPr sz="2000" dirty="0">
                <a:solidFill>
                  <a:srgbClr val="6FAC46"/>
                </a:solidFill>
                <a:latin typeface="Times New Roman" panose="02020603050405020304" pitchFamily="18" charset="0"/>
                <a:cs typeface="Times New Roman" panose="02020603050405020304" pitchFamily="18" charset="0"/>
              </a:rPr>
              <a:t> </a:t>
            </a:r>
            <a:r>
              <a:rPr sz="2000" spc="-15" dirty="0">
                <a:solidFill>
                  <a:srgbClr val="6FAC46"/>
                </a:solidFill>
                <a:latin typeface="Times New Roman" panose="02020603050405020304" pitchFamily="18" charset="0"/>
                <a:cs typeface="Times New Roman" panose="02020603050405020304" pitchFamily="18" charset="0"/>
              </a:rPr>
              <a:t>integer</a:t>
            </a:r>
            <a:r>
              <a:rPr sz="2000" spc="10" dirty="0">
                <a:solidFill>
                  <a:srgbClr val="6FAC46"/>
                </a:solidFill>
                <a:latin typeface="Times New Roman" panose="02020603050405020304" pitchFamily="18" charset="0"/>
                <a:cs typeface="Times New Roman" panose="02020603050405020304" pitchFamily="18" charset="0"/>
              </a:rPr>
              <a:t> </a:t>
            </a:r>
            <a:r>
              <a:rPr sz="2000" spc="-15" dirty="0">
                <a:solidFill>
                  <a:srgbClr val="6FAC46"/>
                </a:solidFill>
                <a:latin typeface="Times New Roman" panose="02020603050405020304" pitchFamily="18" charset="0"/>
                <a:cs typeface="Times New Roman" panose="02020603050405020304" pitchFamily="18" charset="0"/>
              </a:rPr>
              <a:t>data</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79376" y="1333159"/>
            <a:ext cx="11131432" cy="382797"/>
          </a:xfrm>
          <a:prstGeom prst="rect">
            <a:avLst/>
          </a:prstGeom>
        </p:spPr>
        <p:txBody>
          <a:bodyPr vert="horz" wrap="square" lIns="0" tIns="13335" rIns="0" bIns="0" rtlCol="0">
            <a:spAutoFit/>
          </a:bodyPr>
          <a:lstStyle/>
          <a:p>
            <a:pPr marL="12700">
              <a:lnSpc>
                <a:spcPct val="100000"/>
              </a:lnSpc>
              <a:spcBef>
                <a:spcPts val="105"/>
              </a:spcBef>
            </a:pPr>
            <a:r>
              <a:rPr sz="2400" spc="-10" dirty="0">
                <a:latin typeface="Times New Roman" panose="02020603050405020304" pitchFamily="18" charset="0"/>
                <a:cs typeface="Times New Roman" panose="02020603050405020304" pitchFamily="18" charset="0"/>
              </a:rPr>
              <a:t>CONFIG_OF </a:t>
            </a:r>
            <a:r>
              <a:rPr sz="2400" spc="-15" dirty="0">
                <a:latin typeface="Times New Roman" panose="02020603050405020304" pitchFamily="18" charset="0"/>
                <a:cs typeface="Times New Roman" panose="02020603050405020304" pitchFamily="18" charset="0"/>
              </a:rPr>
              <a:t>configuration</a:t>
            </a:r>
            <a:r>
              <a:rPr sz="2400" spc="-2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item</a:t>
            </a:r>
          </a:p>
        </p:txBody>
      </p:sp>
      <p:sp>
        <p:nvSpPr>
          <p:cNvPr id="5" name="object 5"/>
          <p:cNvSpPr txBox="1"/>
          <p:nvPr/>
        </p:nvSpPr>
        <p:spPr>
          <a:xfrm>
            <a:off x="479376" y="1916832"/>
            <a:ext cx="11131432" cy="1697901"/>
          </a:xfrm>
          <a:prstGeom prst="rect">
            <a:avLst/>
          </a:prstGeom>
        </p:spPr>
        <p:txBody>
          <a:bodyPr vert="horz" wrap="square" lIns="0" tIns="939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marR="131445" indent="-342900">
              <a:lnSpc>
                <a:spcPts val="2690"/>
              </a:lnSpc>
              <a:spcBef>
                <a:spcPts val="740"/>
              </a:spcBef>
              <a:buFont typeface="Wingdings" panose="05000000000000000000" pitchFamily="2" charset="2"/>
              <a:buChar char="Ø"/>
              <a:tabLst>
                <a:tab pos="241300" algn="l"/>
              </a:tabLst>
            </a:pPr>
            <a:r>
              <a:rPr sz="2000" spc="-5" dirty="0">
                <a:latin typeface="Times New Roman" panose="02020603050405020304" pitchFamily="18" charset="0"/>
                <a:cs typeface="Times New Roman" panose="02020603050405020304" pitchFamily="18" charset="0"/>
              </a:rPr>
              <a:t>In</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Linux,</a:t>
            </a:r>
            <a:r>
              <a:rPr sz="2000" spc="4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CONFIG_OF</a:t>
            </a:r>
            <a:r>
              <a:rPr sz="2000" spc="3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configuration</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item</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decides</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Device</a:t>
            </a:r>
            <a:r>
              <a:rPr sz="2000" spc="20" dirty="0">
                <a:latin typeface="Times New Roman" panose="02020603050405020304" pitchFamily="18" charset="0"/>
                <a:cs typeface="Times New Roman" panose="02020603050405020304" pitchFamily="18" charset="0"/>
              </a:rPr>
              <a:t> </a:t>
            </a:r>
            <a:r>
              <a:rPr sz="2000" spc="-55" dirty="0">
                <a:latin typeface="Times New Roman" panose="02020603050405020304" pitchFamily="18" charset="0"/>
                <a:cs typeface="Times New Roman" panose="02020603050405020304" pitchFamily="18" charset="0"/>
              </a:rPr>
              <a:t>Tree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and </a:t>
            </a:r>
            <a:r>
              <a:rPr sz="2000" spc="-6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Open</a:t>
            </a:r>
            <a:r>
              <a:rPr sz="2000" spc="1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Firmware</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support</a:t>
            </a:r>
            <a:endParaRPr sz="2000" dirty="0">
              <a:latin typeface="Times New Roman" panose="02020603050405020304" pitchFamily="18" charset="0"/>
              <a:cs typeface="Times New Roman" panose="02020603050405020304" pitchFamily="18" charset="0"/>
            </a:endParaRPr>
          </a:p>
          <a:p>
            <a:pPr marL="355600" indent="-342900">
              <a:lnSpc>
                <a:spcPts val="3025"/>
              </a:lnSpc>
              <a:spcBef>
                <a:spcPts val="350"/>
              </a:spcBef>
              <a:buFont typeface="Wingdings" panose="05000000000000000000" pitchFamily="2" charset="2"/>
              <a:buChar char="Ø"/>
              <a:tabLst>
                <a:tab pos="241300" algn="l"/>
              </a:tabLst>
            </a:pPr>
            <a:r>
              <a:rPr sz="2000" spc="-5" dirty="0">
                <a:latin typeface="Times New Roman" panose="02020603050405020304" pitchFamily="18" charset="0"/>
                <a:cs typeface="Times New Roman" panose="02020603050405020304" pitchFamily="18" charset="0"/>
              </a:rPr>
              <a:t>If</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CONFIG_OF</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not</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enabled,</a:t>
            </a:r>
            <a:r>
              <a:rPr sz="2000" spc="3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Linux</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doesn’t</a:t>
            </a:r>
            <a:r>
              <a:rPr sz="2000" spc="5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support</a:t>
            </a:r>
            <a:r>
              <a:rPr sz="2000" spc="6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hardware</a:t>
            </a:r>
            <a:r>
              <a:rPr lang="en-IN"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enumeration</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via</a:t>
            </a:r>
            <a:r>
              <a:rPr sz="2000" spc="-10" dirty="0">
                <a:latin typeface="Times New Roman" panose="02020603050405020304" pitchFamily="18" charset="0"/>
                <a:cs typeface="Times New Roman" panose="02020603050405020304" pitchFamily="18" charset="0"/>
              </a:rPr>
              <a:t> device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tree.</a:t>
            </a:r>
            <a:endParaRPr sz="2000" dirty="0">
              <a:latin typeface="Times New Roman" panose="02020603050405020304" pitchFamily="18" charset="0"/>
              <a:cs typeface="Times New Roman" panose="02020603050405020304" pitchFamily="18" charset="0"/>
            </a:endParaRPr>
          </a:p>
          <a:p>
            <a:pPr marL="355600" marR="5080" indent="-342900">
              <a:lnSpc>
                <a:spcPts val="2690"/>
              </a:lnSpc>
              <a:spcBef>
                <a:spcPts val="985"/>
              </a:spcBef>
              <a:buFont typeface="Wingdings" panose="05000000000000000000" pitchFamily="2" charset="2"/>
              <a:buChar char="Ø"/>
              <a:tabLst>
                <a:tab pos="241300" algn="l"/>
              </a:tabLst>
            </a:pPr>
            <a:r>
              <a:rPr sz="2000" spc="-5" dirty="0">
                <a:latin typeface="Times New Roman" panose="02020603050405020304" pitchFamily="18" charset="0"/>
                <a:cs typeface="Times New Roman" panose="02020603050405020304" pitchFamily="18" charset="0"/>
              </a:rPr>
              <a:t>All</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tree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processing</a:t>
            </a:r>
            <a:r>
              <a:rPr sz="2000" spc="4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functions</a:t>
            </a:r>
            <a:r>
              <a:rPr sz="2000" spc="4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which</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begin</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with</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of_*</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will</a:t>
            </a:r>
            <a:r>
              <a:rPr sz="2000" spc="-10" dirty="0">
                <a:latin typeface="Times New Roman" panose="02020603050405020304" pitchFamily="18" charset="0"/>
                <a:cs typeface="Times New Roman" panose="02020603050405020304" pitchFamily="18" charset="0"/>
              </a:rPr>
              <a:t> be </a:t>
            </a:r>
            <a:r>
              <a:rPr sz="2000" spc="-6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excluded</a:t>
            </a:r>
            <a:r>
              <a:rPr sz="2000" spc="2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from</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kernel</a:t>
            </a:r>
            <a:r>
              <a:rPr sz="2000" spc="-4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build</a:t>
            </a:r>
            <a:endParaRPr sz="2000" dirty="0">
              <a:latin typeface="Times New Roman" panose="02020603050405020304" pitchFamily="18" charset="0"/>
              <a:cs typeface="Times New Roman" panose="02020603050405020304" pitchFamily="18" charset="0"/>
            </a:endParaRPr>
          </a:p>
          <a:p>
            <a:pPr marL="355600" indent="-342900">
              <a:lnSpc>
                <a:spcPct val="100000"/>
              </a:lnSpc>
              <a:spcBef>
                <a:spcPts val="345"/>
              </a:spcBef>
              <a:buFont typeface="Wingdings" panose="05000000000000000000" pitchFamily="2" charset="2"/>
              <a:buChar char="Ø"/>
              <a:tabLst>
                <a:tab pos="241300" algn="l"/>
              </a:tabLst>
            </a:pPr>
            <a:r>
              <a:rPr sz="2000" spc="-20" dirty="0">
                <a:latin typeface="Times New Roman" panose="02020603050405020304" pitchFamily="18" charset="0"/>
                <a:cs typeface="Times New Roman" panose="02020603050405020304" pitchFamily="18" charset="0"/>
              </a:rPr>
              <a:t>For</a:t>
            </a:r>
            <a:r>
              <a:rPr sz="2000" spc="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latest</a:t>
            </a:r>
            <a:r>
              <a:rPr sz="2000" spc="-1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kernel</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this</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configuration</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item</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enabled</a:t>
            </a:r>
            <a:r>
              <a:rPr sz="2000" spc="3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by</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default</a:t>
            </a:r>
            <a:endParaRPr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 xmlns:a16="http://schemas.microsoft.com/office/drawing/2014/main" id="{044998EE-87A0-667B-34C4-457E3B42713C}"/>
              </a:ext>
            </a:extLst>
          </p:cNvPr>
          <p:cNvSpPr txBox="1"/>
          <p:nvPr/>
        </p:nvSpPr>
        <p:spPr>
          <a:xfrm>
            <a:off x="460520" y="3815609"/>
            <a:ext cx="6096000" cy="523220"/>
          </a:xfrm>
          <a:prstGeom prst="rect">
            <a:avLst/>
          </a:prstGeom>
          <a:noFill/>
        </p:spPr>
        <p:txBody>
          <a:bodyPr wrap="square">
            <a:spAutoFit/>
          </a:bodyPr>
          <a:lstStyle/>
          <a:p>
            <a:pPr marL="12700">
              <a:lnSpc>
                <a:spcPct val="100000"/>
              </a:lnSpc>
              <a:spcBef>
                <a:spcPts val="105"/>
              </a:spcBef>
            </a:pPr>
            <a:r>
              <a:rPr lang="en-IN" sz="2800" u="sng" spc="-5" dirty="0">
                <a:latin typeface="Times New Roman" panose="02020603050405020304" pitchFamily="18" charset="0"/>
                <a:cs typeface="Times New Roman" panose="02020603050405020304" pitchFamily="18" charset="0"/>
              </a:rPr>
              <a:t>Device </a:t>
            </a:r>
            <a:r>
              <a:rPr lang="en-IN" sz="2800" u="sng" spc="-15" dirty="0">
                <a:latin typeface="Times New Roman" panose="02020603050405020304" pitchFamily="18" charset="0"/>
                <a:cs typeface="Times New Roman" panose="02020603050405020304" pitchFamily="18" charset="0"/>
              </a:rPr>
              <a:t>tree</a:t>
            </a:r>
            <a:r>
              <a:rPr lang="en-IN" sz="2800" u="sng" spc="-35" dirty="0">
                <a:latin typeface="Times New Roman" panose="02020603050405020304" pitchFamily="18" charset="0"/>
                <a:cs typeface="Times New Roman" panose="02020603050405020304" pitchFamily="18" charset="0"/>
              </a:rPr>
              <a:t> </a:t>
            </a:r>
            <a:r>
              <a:rPr lang="en-IN" sz="2800" u="sng" spc="-30" dirty="0">
                <a:latin typeface="Times New Roman" panose="02020603050405020304" pitchFamily="18" charset="0"/>
                <a:cs typeface="Times New Roman" panose="02020603050405020304" pitchFamily="18" charset="0"/>
              </a:rPr>
              <a:t>overlays</a:t>
            </a:r>
            <a:endParaRPr lang="en-IN" sz="2800" u="sng"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 xmlns:a16="http://schemas.microsoft.com/office/drawing/2014/main" id="{1477F103-9900-8B50-A0F9-9258FCFE416E}"/>
              </a:ext>
            </a:extLst>
          </p:cNvPr>
          <p:cNvSpPr txBox="1"/>
          <p:nvPr/>
        </p:nvSpPr>
        <p:spPr>
          <a:xfrm>
            <a:off x="505312" y="4343380"/>
            <a:ext cx="10991288" cy="434991"/>
          </a:xfrm>
          <a:prstGeom prst="rect">
            <a:avLst/>
          </a:prstGeom>
          <a:noFill/>
        </p:spPr>
        <p:txBody>
          <a:bodyPr wrap="square">
            <a:spAutoFit/>
          </a:bodyPr>
          <a:lstStyle/>
          <a:p>
            <a:pPr marL="298450" marR="5080" indent="-285750">
              <a:lnSpc>
                <a:spcPts val="3030"/>
              </a:lnSpc>
              <a:spcBef>
                <a:spcPts val="470"/>
              </a:spcBef>
              <a:buFont typeface="Wingdings" panose="05000000000000000000" pitchFamily="2" charset="2"/>
              <a:buChar char="Ø"/>
              <a:tabLst>
                <a:tab pos="2372995" algn="l"/>
              </a:tabLst>
            </a:pPr>
            <a:r>
              <a:rPr lang="en-US" sz="1800" spc="-25" dirty="0">
                <a:latin typeface="Times New Roman" panose="02020603050405020304" pitchFamily="18" charset="0"/>
                <a:cs typeface="Times New Roman" panose="02020603050405020304" pitchFamily="18" charset="0"/>
              </a:rPr>
              <a:t>DT</a:t>
            </a:r>
            <a:r>
              <a:rPr lang="en-US" sz="1800" spc="20" dirty="0">
                <a:latin typeface="Times New Roman" panose="02020603050405020304" pitchFamily="18" charset="0"/>
                <a:cs typeface="Times New Roman" panose="02020603050405020304" pitchFamily="18" charset="0"/>
              </a:rPr>
              <a:t> </a:t>
            </a:r>
            <a:r>
              <a:rPr lang="en-US" sz="1800" spc="-20" dirty="0">
                <a:latin typeface="Times New Roman" panose="02020603050405020304" pitchFamily="18" charset="0"/>
                <a:cs typeface="Times New Roman" panose="02020603050405020304" pitchFamily="18" charset="0"/>
              </a:rPr>
              <a:t>overlays</a:t>
            </a:r>
            <a:r>
              <a:rPr lang="en-US" sz="1800" spc="5" dirty="0">
                <a:latin typeface="Times New Roman" panose="02020603050405020304" pitchFamily="18" charset="0"/>
                <a:cs typeface="Times New Roman" panose="02020603050405020304" pitchFamily="18" charset="0"/>
              </a:rPr>
              <a:t> </a:t>
            </a:r>
            <a:r>
              <a:rPr lang="en-US" sz="1800" spc="-15" dirty="0">
                <a:latin typeface="Times New Roman" panose="02020603050405020304" pitchFamily="18" charset="0"/>
                <a:cs typeface="Times New Roman" panose="02020603050405020304" pitchFamily="18" charset="0"/>
              </a:rPr>
              <a:t>are </a:t>
            </a:r>
            <a:r>
              <a:rPr lang="en-US" sz="1800" spc="-10" dirty="0">
                <a:latin typeface="Times New Roman" panose="02020603050405020304" pitchFamily="18" charset="0"/>
                <a:cs typeface="Times New Roman" panose="02020603050405020304" pitchFamily="18" charset="0"/>
              </a:rPr>
              <a:t>device</a:t>
            </a:r>
            <a:r>
              <a:rPr lang="en-US" sz="1800" spc="15" dirty="0">
                <a:latin typeface="Times New Roman" panose="02020603050405020304" pitchFamily="18" charset="0"/>
                <a:cs typeface="Times New Roman" panose="02020603050405020304" pitchFamily="18" charset="0"/>
              </a:rPr>
              <a:t> </a:t>
            </a:r>
            <a:r>
              <a:rPr lang="en-US" sz="1800" spc="-15" dirty="0">
                <a:latin typeface="Times New Roman" panose="02020603050405020304" pitchFamily="18" charset="0"/>
                <a:cs typeface="Times New Roman" panose="02020603050405020304" pitchFamily="18" charset="0"/>
              </a:rPr>
              <a:t>tree</a:t>
            </a:r>
            <a:r>
              <a:rPr lang="en-US" sz="1800" spc="-10" dirty="0">
                <a:latin typeface="Times New Roman" panose="02020603050405020304" pitchFamily="18" charset="0"/>
                <a:cs typeface="Times New Roman" panose="02020603050405020304" pitchFamily="18" charset="0"/>
              </a:rPr>
              <a:t> patches(</a:t>
            </a:r>
            <a:r>
              <a:rPr lang="en-US" sz="1800" spc="-10" dirty="0" err="1">
                <a:latin typeface="Times New Roman" panose="02020603050405020304" pitchFamily="18" charset="0"/>
                <a:cs typeface="Times New Roman" panose="02020603050405020304" pitchFamily="18" charset="0"/>
              </a:rPr>
              <a:t>dtbo</a:t>
            </a:r>
            <a:r>
              <a:rPr lang="en-US" sz="1800" spc="-10" dirty="0">
                <a:latin typeface="Times New Roman" panose="02020603050405020304" pitchFamily="18" charset="0"/>
                <a:cs typeface="Times New Roman" panose="02020603050405020304" pitchFamily="18" charset="0"/>
              </a:rPr>
              <a:t>)</a:t>
            </a:r>
            <a:r>
              <a:rPr lang="en-US" sz="1800" spc="5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which</a:t>
            </a:r>
            <a:r>
              <a:rPr lang="en-US" sz="1800" spc="5" dirty="0">
                <a:latin typeface="Times New Roman" panose="02020603050405020304" pitchFamily="18" charset="0"/>
                <a:cs typeface="Times New Roman" panose="02020603050405020304" pitchFamily="18" charset="0"/>
              </a:rPr>
              <a:t> </a:t>
            </a:r>
            <a:r>
              <a:rPr lang="en-US" sz="1800" spc="-20" dirty="0">
                <a:latin typeface="Times New Roman" panose="02020603050405020304" pitchFamily="18" charset="0"/>
                <a:cs typeface="Times New Roman" panose="02020603050405020304" pitchFamily="18" charset="0"/>
              </a:rPr>
              <a:t>are</a:t>
            </a:r>
            <a:r>
              <a:rPr lang="en-US" sz="1800"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used</a:t>
            </a:r>
            <a:r>
              <a:rPr lang="en-US" sz="1800" spc="20" dirty="0">
                <a:latin typeface="Times New Roman" panose="02020603050405020304" pitchFamily="18" charset="0"/>
                <a:cs typeface="Times New Roman" panose="02020603050405020304" pitchFamily="18" charset="0"/>
              </a:rPr>
              <a:t> </a:t>
            </a:r>
            <a:r>
              <a:rPr lang="en-US" sz="1800" spc="-20" dirty="0">
                <a:latin typeface="Times New Roman" panose="02020603050405020304" pitchFamily="18" charset="0"/>
                <a:cs typeface="Times New Roman" panose="02020603050405020304" pitchFamily="18" charset="0"/>
              </a:rPr>
              <a:t>to</a:t>
            </a:r>
            <a:r>
              <a:rPr lang="en-US" sz="1800" spc="-5" dirty="0">
                <a:latin typeface="Times New Roman" panose="02020603050405020304" pitchFamily="18" charset="0"/>
                <a:cs typeface="Times New Roman" panose="02020603050405020304" pitchFamily="18" charset="0"/>
              </a:rPr>
              <a:t> </a:t>
            </a:r>
            <a:r>
              <a:rPr lang="en-US" sz="1800" spc="-15" dirty="0">
                <a:latin typeface="Times New Roman" panose="02020603050405020304" pitchFamily="18" charset="0"/>
                <a:cs typeface="Times New Roman" panose="02020603050405020304" pitchFamily="18" charset="0"/>
              </a:rPr>
              <a:t>patch</a:t>
            </a:r>
            <a:r>
              <a:rPr lang="en-US" sz="1800" spc="10"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or </a:t>
            </a:r>
            <a:r>
              <a:rPr lang="en-US" sz="1800" spc="-62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modify</a:t>
            </a:r>
            <a:r>
              <a:rPr lang="en-US" sz="1800" spc="2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the</a:t>
            </a:r>
            <a:r>
              <a:rPr lang="en-US" sz="1800" spc="5" dirty="0">
                <a:latin typeface="Times New Roman" panose="02020603050405020304" pitchFamily="18" charset="0"/>
                <a:cs typeface="Times New Roman" panose="02020603050405020304" pitchFamily="18" charset="0"/>
              </a:rPr>
              <a:t> </a:t>
            </a:r>
            <a:r>
              <a:rPr lang="en-US" sz="1800" spc="-20" dirty="0">
                <a:latin typeface="Times New Roman" panose="02020603050405020304" pitchFamily="18" charset="0"/>
                <a:cs typeface="Times New Roman" panose="02020603050405020304" pitchFamily="18" charset="0"/>
              </a:rPr>
              <a:t>existing</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main</a:t>
            </a:r>
            <a:r>
              <a:rPr lang="en-US" sz="1800" spc="15"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device</a:t>
            </a:r>
            <a:r>
              <a:rPr lang="en-US" sz="1800" spc="5" dirty="0">
                <a:latin typeface="Times New Roman" panose="02020603050405020304" pitchFamily="18" charset="0"/>
                <a:cs typeface="Times New Roman" panose="02020603050405020304" pitchFamily="18" charset="0"/>
              </a:rPr>
              <a:t> </a:t>
            </a:r>
            <a:r>
              <a:rPr lang="en-US" sz="1800" spc="-15" dirty="0">
                <a:latin typeface="Times New Roman" panose="02020603050405020304" pitchFamily="18" charset="0"/>
                <a:cs typeface="Times New Roman" panose="02020603050405020304" pitchFamily="18" charset="0"/>
              </a:rPr>
              <a:t>tree</a:t>
            </a:r>
            <a:r>
              <a:rPr lang="en-US" sz="1800"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blob(</a:t>
            </a:r>
            <a:r>
              <a:rPr lang="en-US" sz="1800" spc="-10" dirty="0" err="1">
                <a:latin typeface="Times New Roman" panose="02020603050405020304" pitchFamily="18" charset="0"/>
                <a:cs typeface="Times New Roman" panose="02020603050405020304" pitchFamily="18" charset="0"/>
              </a:rPr>
              <a:t>dtb</a:t>
            </a:r>
            <a:r>
              <a:rPr lang="en-US" sz="1800" spc="-1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07368" y="980728"/>
            <a:ext cx="11305256" cy="790986"/>
          </a:xfrm>
          <a:prstGeom prst="rect">
            <a:avLst/>
          </a:prstGeom>
        </p:spPr>
        <p:txBody>
          <a:bodyPr vert="horz" wrap="square" lIns="0" tIns="92075" rIns="0" bIns="0" rtlCol="0">
            <a:spAutoFit/>
          </a:bodyPr>
          <a:lstStyle/>
          <a:p>
            <a:pPr marL="12700" marR="5080">
              <a:lnSpc>
                <a:spcPct val="80000"/>
              </a:lnSpc>
              <a:spcBef>
                <a:spcPts val="725"/>
              </a:spcBef>
            </a:pPr>
            <a:r>
              <a:rPr b="1" spc="-35" dirty="0">
                <a:latin typeface="Times New Roman" panose="02020603050405020304" pitchFamily="18" charset="0"/>
                <a:cs typeface="Times New Roman" panose="02020603050405020304" pitchFamily="18" charset="0"/>
              </a:rPr>
              <a:t>Two</a:t>
            </a:r>
            <a:r>
              <a:rPr b="1" spc="-10" dirty="0">
                <a:latin typeface="Times New Roman" panose="02020603050405020304" pitchFamily="18" charset="0"/>
                <a:cs typeface="Times New Roman" panose="02020603050405020304" pitchFamily="18" charset="0"/>
              </a:rPr>
              <a:t> </a:t>
            </a:r>
            <a:r>
              <a:rPr b="1" spc="-20" dirty="0">
                <a:latin typeface="Times New Roman" panose="02020603050405020304" pitchFamily="18" charset="0"/>
                <a:cs typeface="Times New Roman" panose="02020603050405020304" pitchFamily="18" charset="0"/>
              </a:rPr>
              <a:t>ways</a:t>
            </a:r>
            <a:r>
              <a:rPr b="1" dirty="0">
                <a:latin typeface="Times New Roman" panose="02020603050405020304" pitchFamily="18" charset="0"/>
                <a:cs typeface="Times New Roman" panose="02020603050405020304" pitchFamily="18" charset="0"/>
              </a:rPr>
              <a:t> </a:t>
            </a:r>
            <a:r>
              <a:rPr b="1" spc="-10" dirty="0">
                <a:latin typeface="Times New Roman" panose="02020603050405020304" pitchFamily="18" charset="0"/>
                <a:cs typeface="Times New Roman" panose="02020603050405020304" pitchFamily="18" charset="0"/>
              </a:rPr>
              <a:t>you</a:t>
            </a:r>
            <a:r>
              <a:rPr b="1"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can</a:t>
            </a:r>
            <a:r>
              <a:rPr b="1" spc="-10"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include</a:t>
            </a:r>
            <a:r>
              <a:rPr b="1" spc="25"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the</a:t>
            </a:r>
            <a:r>
              <a:rPr b="1" spc="5"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device</a:t>
            </a:r>
            <a:r>
              <a:rPr b="1"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nodes </a:t>
            </a:r>
            <a:r>
              <a:rPr b="1" spc="-10" dirty="0">
                <a:latin typeface="Times New Roman" panose="02020603050405020304" pitchFamily="18" charset="0"/>
                <a:cs typeface="Times New Roman" panose="02020603050405020304" pitchFamily="18" charset="0"/>
              </a:rPr>
              <a:t>for</a:t>
            </a:r>
            <a:r>
              <a:rPr b="1"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the</a:t>
            </a:r>
            <a:r>
              <a:rPr b="1" spc="5"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cape device</a:t>
            </a:r>
            <a:r>
              <a:rPr b="1" dirty="0">
                <a:latin typeface="Times New Roman" panose="02020603050405020304" pitchFamily="18" charset="0"/>
                <a:cs typeface="Times New Roman" panose="02020603050405020304" pitchFamily="18" charset="0"/>
              </a:rPr>
              <a:t> in</a:t>
            </a:r>
            <a:r>
              <a:rPr b="1" spc="-5" dirty="0">
                <a:latin typeface="Times New Roman" panose="02020603050405020304" pitchFamily="18" charset="0"/>
                <a:cs typeface="Times New Roman" panose="02020603050405020304" pitchFamily="18" charset="0"/>
              </a:rPr>
              <a:t> the </a:t>
            </a:r>
            <a:r>
              <a:rPr b="1" spc="-570"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main </a:t>
            </a:r>
            <a:r>
              <a:rPr b="1" spc="-5" dirty="0" err="1">
                <a:latin typeface="Times New Roman" panose="02020603050405020304" pitchFamily="18" charset="0"/>
                <a:cs typeface="Times New Roman" panose="02020603050405020304" pitchFamily="18" charset="0"/>
              </a:rPr>
              <a:t>dtb</a:t>
            </a:r>
            <a:endParaRPr dirty="0">
              <a:latin typeface="Times New Roman" panose="02020603050405020304" pitchFamily="18" charset="0"/>
              <a:cs typeface="Times New Roman" panose="02020603050405020304" pitchFamily="18" charset="0"/>
            </a:endParaRPr>
          </a:p>
        </p:txBody>
      </p:sp>
      <p:sp>
        <p:nvSpPr>
          <p:cNvPr id="5" name="object 5"/>
          <p:cNvSpPr txBox="1"/>
          <p:nvPr/>
        </p:nvSpPr>
        <p:spPr>
          <a:xfrm>
            <a:off x="452540" y="2058753"/>
            <a:ext cx="11286920" cy="2740494"/>
          </a:xfrm>
          <a:prstGeom prst="rect">
            <a:avLst/>
          </a:prstGeom>
        </p:spPr>
        <p:txBody>
          <a:bodyPr vert="horz" wrap="square" lIns="0" tIns="6731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4475" indent="-232410">
              <a:lnSpc>
                <a:spcPct val="100000"/>
              </a:lnSpc>
              <a:spcBef>
                <a:spcPts val="530"/>
              </a:spcBef>
              <a:buSzPct val="95833"/>
              <a:buAutoNum type="arabicPeriod"/>
              <a:tabLst>
                <a:tab pos="245110" algn="l"/>
              </a:tabLst>
            </a:pPr>
            <a:r>
              <a:rPr sz="2000" spc="-15" dirty="0">
                <a:latin typeface="Times New Roman" panose="02020603050405020304" pitchFamily="18" charset="0"/>
                <a:cs typeface="Times New Roman" panose="02020603050405020304" pitchFamily="18" charset="0"/>
              </a:rPr>
              <a:t>Edit</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main</a:t>
            </a:r>
            <a:r>
              <a:rPr sz="2000" spc="-15" dirty="0">
                <a:latin typeface="Times New Roman" panose="02020603050405020304" pitchFamily="18" charset="0"/>
                <a:cs typeface="Times New Roman" panose="02020603050405020304" pitchFamily="18" charset="0"/>
              </a:rPr>
              <a:t> </a:t>
            </a:r>
            <a:r>
              <a:rPr sz="2000" spc="-5" dirty="0" err="1">
                <a:latin typeface="Times New Roman" panose="02020603050405020304" pitchFamily="18" charset="0"/>
                <a:cs typeface="Times New Roman" panose="02020603050405020304" pitchFamily="18" charset="0"/>
              </a:rPr>
              <a:t>dtb</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itself</a:t>
            </a:r>
            <a:r>
              <a:rPr lang="en-GB" sz="2000" spc="-5"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a:p>
            <a:pPr marL="244475" indent="-232410">
              <a:lnSpc>
                <a:spcPct val="100000"/>
              </a:lnSpc>
              <a:spcBef>
                <a:spcPts val="430"/>
              </a:spcBef>
              <a:buSzPct val="95833"/>
              <a:buAutoNum type="arabicPeriod"/>
              <a:tabLst>
                <a:tab pos="245110" algn="l"/>
              </a:tabLst>
            </a:pPr>
            <a:r>
              <a:rPr sz="2000" spc="-10" dirty="0">
                <a:latin typeface="Times New Roman" panose="02020603050405020304" pitchFamily="18" charset="0"/>
                <a:cs typeface="Times New Roman" panose="02020603050405020304" pitchFamily="18" charset="0"/>
              </a:rPr>
              <a:t>Overlay(</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a:t>
            </a:r>
            <a:r>
              <a:rPr sz="2000" spc="-5"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Patch </a:t>
            </a:r>
            <a:r>
              <a:rPr sz="2000" dirty="0">
                <a:latin typeface="Times New Roman" panose="02020603050405020304" pitchFamily="18" charset="0"/>
                <a:cs typeface="Times New Roman" panose="02020603050405020304" pitchFamily="18" charset="0"/>
              </a:rPr>
              <a:t>which</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overlays</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 main</a:t>
            </a:r>
            <a:r>
              <a:rPr sz="2000" spc="-15" dirty="0">
                <a:latin typeface="Times New Roman" panose="02020603050405020304" pitchFamily="18" charset="0"/>
                <a:cs typeface="Times New Roman" panose="02020603050405020304" pitchFamily="18" charset="0"/>
              </a:rPr>
              <a:t> </a:t>
            </a:r>
            <a:r>
              <a:rPr sz="2000" spc="-5" dirty="0" err="1">
                <a:latin typeface="Times New Roman" panose="02020603050405020304" pitchFamily="18" charset="0"/>
                <a:cs typeface="Times New Roman" panose="02020603050405020304" pitchFamily="18" charset="0"/>
              </a:rPr>
              <a:t>dtb</a:t>
            </a:r>
            <a:r>
              <a:rPr sz="2000" spc="-5" dirty="0">
                <a:latin typeface="Times New Roman" panose="02020603050405020304" pitchFamily="18" charset="0"/>
                <a:cs typeface="Times New Roman" panose="02020603050405020304" pitchFamily="18" charset="0"/>
              </a:rPr>
              <a:t>)</a:t>
            </a:r>
            <a:r>
              <a:rPr sz="2000" spc="-20" dirty="0">
                <a:latin typeface="Times New Roman" panose="02020603050405020304" pitchFamily="18" charset="0"/>
                <a:cs typeface="Times New Roman" panose="02020603050405020304" pitchFamily="18" charset="0"/>
              </a:rPr>
              <a:t> </a:t>
            </a:r>
            <a:endParaRPr lang="en-IN" sz="2000" spc="-20" dirty="0">
              <a:latin typeface="Times New Roman" panose="02020603050405020304" pitchFamily="18" charset="0"/>
              <a:cs typeface="Times New Roman" panose="02020603050405020304" pitchFamily="18" charset="0"/>
            </a:endParaRPr>
          </a:p>
          <a:p>
            <a:pPr marL="12065">
              <a:lnSpc>
                <a:spcPct val="100000"/>
              </a:lnSpc>
              <a:spcBef>
                <a:spcPts val="430"/>
              </a:spcBef>
              <a:buSzPct val="95833"/>
              <a:tabLst>
                <a:tab pos="245110" algn="l"/>
              </a:tabLst>
            </a:pPr>
            <a:endParaRPr sz="2000" dirty="0">
              <a:latin typeface="Times New Roman" panose="02020603050405020304" pitchFamily="18" charset="0"/>
              <a:cs typeface="Times New Roman" panose="02020603050405020304" pitchFamily="18" charset="0"/>
            </a:endParaRPr>
          </a:p>
          <a:p>
            <a:pPr marL="12700">
              <a:lnSpc>
                <a:spcPct val="100000"/>
              </a:lnSpc>
              <a:spcBef>
                <a:spcPts val="5"/>
              </a:spcBef>
            </a:pPr>
            <a:r>
              <a:rPr sz="2000" b="1" dirty="0">
                <a:latin typeface="Times New Roman" panose="02020603050405020304" pitchFamily="18" charset="0"/>
                <a:cs typeface="Times New Roman" panose="02020603050405020304" pitchFamily="18" charset="0"/>
              </a:rPr>
              <a:t>Uses</a:t>
            </a:r>
            <a:r>
              <a:rPr sz="2000" b="1" spc="-20"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of</a:t>
            </a:r>
            <a:r>
              <a:rPr sz="2000" b="1" spc="-30" dirty="0">
                <a:latin typeface="Times New Roman" panose="02020603050405020304" pitchFamily="18" charset="0"/>
                <a:cs typeface="Times New Roman" panose="02020603050405020304" pitchFamily="18" charset="0"/>
              </a:rPr>
              <a:t> </a:t>
            </a:r>
            <a:r>
              <a:rPr sz="2000" b="1" spc="-15" dirty="0">
                <a:latin typeface="Times New Roman" panose="02020603050405020304" pitchFamily="18" charset="0"/>
                <a:cs typeface="Times New Roman" panose="02020603050405020304" pitchFamily="18" charset="0"/>
              </a:rPr>
              <a:t>overlays</a:t>
            </a:r>
            <a:endParaRPr sz="2000" dirty="0">
              <a:latin typeface="Times New Roman" panose="02020603050405020304" pitchFamily="18" charset="0"/>
              <a:cs typeface="Times New Roman" panose="02020603050405020304" pitchFamily="18" charset="0"/>
            </a:endParaRPr>
          </a:p>
          <a:p>
            <a:pPr marL="12700" marR="936625">
              <a:lnSpc>
                <a:spcPct val="80000"/>
              </a:lnSpc>
              <a:spcBef>
                <a:spcPts val="1015"/>
              </a:spcBef>
              <a:buSzPct val="95833"/>
              <a:buAutoNum type="arabicParenR"/>
              <a:tabLst>
                <a:tab pos="260350" algn="l"/>
              </a:tabLst>
            </a:pPr>
            <a:r>
              <a:rPr sz="2000" spc="-114" dirty="0">
                <a:latin typeface="Times New Roman" panose="02020603050405020304" pitchFamily="18" charset="0"/>
                <a:cs typeface="Times New Roman" panose="02020603050405020304" pitchFamily="18" charset="0"/>
              </a:rPr>
              <a:t>To</a:t>
            </a:r>
            <a:r>
              <a:rPr sz="2000" spc="-5" dirty="0">
                <a:latin typeface="Times New Roman" panose="02020603050405020304" pitchFamily="18" charset="0"/>
                <a:cs typeface="Times New Roman" panose="02020603050405020304" pitchFamily="18" charset="0"/>
              </a:rPr>
              <a:t> support</a:t>
            </a:r>
            <a:r>
              <a:rPr sz="2000" dirty="0">
                <a:latin typeface="Times New Roman" panose="02020603050405020304" pitchFamily="18" charset="0"/>
                <a:cs typeface="Times New Roman" panose="02020603050405020304" pitchFamily="18" charset="0"/>
              </a:rPr>
              <a:t> and </a:t>
            </a:r>
            <a:r>
              <a:rPr sz="2000" spc="-5" dirty="0">
                <a:latin typeface="Times New Roman" panose="02020603050405020304" pitchFamily="18" charset="0"/>
                <a:cs typeface="Times New Roman" panose="02020603050405020304" pitchFamily="18" charset="0"/>
              </a:rPr>
              <a:t>manage</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hardware</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configuration </a:t>
            </a:r>
            <a:r>
              <a:rPr sz="2000" spc="-10" dirty="0">
                <a:latin typeface="Times New Roman" panose="02020603050405020304" pitchFamily="18" charset="0"/>
                <a:cs typeface="Times New Roman" panose="02020603050405020304" pitchFamily="18" charset="0"/>
              </a:rPr>
              <a:t>(properties,</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nodes, pin </a:t>
            </a:r>
            <a:r>
              <a:rPr sz="2000" spc="-5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configurations</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10" dirty="0">
                <a:latin typeface="Times New Roman" panose="02020603050405020304" pitchFamily="18" charset="0"/>
                <a:cs typeface="Times New Roman" panose="02020603050405020304" pitchFamily="18" charset="0"/>
              </a:rPr>
              <a:t> various</a:t>
            </a:r>
            <a:r>
              <a:rPr sz="2000" spc="-5" dirty="0">
                <a:latin typeface="Times New Roman" panose="02020603050405020304" pitchFamily="18" charset="0"/>
                <a:cs typeface="Times New Roman" panose="02020603050405020304" pitchFamily="18" charset="0"/>
              </a:rPr>
              <a:t> capes </a:t>
            </a:r>
            <a:r>
              <a:rPr sz="2000" spc="-10" dirty="0">
                <a:latin typeface="Times New Roman" panose="02020603050405020304" pitchFamily="18" charset="0"/>
                <a:cs typeface="Times New Roman" panose="02020603050405020304" pitchFamily="18" charset="0"/>
              </a:rPr>
              <a:t>of</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 </a:t>
            </a:r>
            <a:r>
              <a:rPr sz="2000" spc="-15" dirty="0">
                <a:latin typeface="Times New Roman" panose="02020603050405020304" pitchFamily="18" charset="0"/>
                <a:cs typeface="Times New Roman" panose="02020603050405020304" pitchFamily="18" charset="0"/>
              </a:rPr>
              <a:t>board</a:t>
            </a:r>
            <a:endParaRPr sz="2000" dirty="0">
              <a:latin typeface="Times New Roman" panose="02020603050405020304" pitchFamily="18" charset="0"/>
              <a:cs typeface="Times New Roman" panose="02020603050405020304" pitchFamily="18" charset="0"/>
            </a:endParaRPr>
          </a:p>
          <a:p>
            <a:pPr marL="260350" indent="-248285">
              <a:lnSpc>
                <a:spcPct val="100000"/>
              </a:lnSpc>
              <a:spcBef>
                <a:spcPts val="420"/>
              </a:spcBef>
              <a:buSzPct val="95833"/>
              <a:buAutoNum type="arabicParenR"/>
              <a:tabLst>
                <a:tab pos="260985" algn="l"/>
              </a:tabLst>
            </a:pPr>
            <a:r>
              <a:rPr sz="2000" spc="-114" dirty="0">
                <a:latin typeface="Times New Roman" panose="02020603050405020304" pitchFamily="18" charset="0"/>
                <a:cs typeface="Times New Roman" panose="02020603050405020304" pitchFamily="18" charset="0"/>
              </a:rPr>
              <a:t>To</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alter</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 </a:t>
            </a:r>
            <a:r>
              <a:rPr sz="2000" spc="-5" dirty="0">
                <a:latin typeface="Times New Roman" panose="02020603050405020304" pitchFamily="18" charset="0"/>
                <a:cs typeface="Times New Roman" panose="02020603050405020304" pitchFamily="18" charset="0"/>
              </a:rPr>
              <a:t>properties</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 already</a:t>
            </a:r>
            <a:r>
              <a:rPr sz="2000" spc="-10" dirty="0">
                <a:latin typeface="Times New Roman" panose="02020603050405020304" pitchFamily="18" charset="0"/>
                <a:cs typeface="Times New Roman" panose="02020603050405020304" pitchFamily="18" charset="0"/>
              </a:rPr>
              <a:t> existing</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nodes</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 main</a:t>
            </a:r>
            <a:r>
              <a:rPr sz="2000" spc="5" dirty="0">
                <a:latin typeface="Times New Roman" panose="02020603050405020304" pitchFamily="18" charset="0"/>
                <a:cs typeface="Times New Roman" panose="02020603050405020304" pitchFamily="18" charset="0"/>
              </a:rPr>
              <a:t> </a:t>
            </a:r>
            <a:r>
              <a:rPr sz="2000" spc="-5" dirty="0" err="1">
                <a:latin typeface="Times New Roman" panose="02020603050405020304" pitchFamily="18" charset="0"/>
                <a:cs typeface="Times New Roman" panose="02020603050405020304" pitchFamily="18" charset="0"/>
              </a:rPr>
              <a:t>dtb</a:t>
            </a:r>
            <a:endParaRPr sz="2000" dirty="0">
              <a:latin typeface="Times New Roman" panose="02020603050405020304" pitchFamily="18" charset="0"/>
              <a:cs typeface="Times New Roman" panose="02020603050405020304" pitchFamily="18" charset="0"/>
            </a:endParaRPr>
          </a:p>
          <a:p>
            <a:pPr marL="259715" indent="-247650">
              <a:lnSpc>
                <a:spcPct val="100000"/>
              </a:lnSpc>
              <a:spcBef>
                <a:spcPts val="425"/>
              </a:spcBef>
              <a:buSzPct val="95833"/>
              <a:buAutoNum type="arabicParenR"/>
              <a:tabLst>
                <a:tab pos="260350" algn="l"/>
              </a:tabLst>
            </a:pPr>
            <a:r>
              <a:rPr sz="2000" spc="-15" dirty="0">
                <a:latin typeface="Times New Roman" panose="02020603050405020304" pitchFamily="18" charset="0"/>
                <a:cs typeface="Times New Roman" panose="02020603050405020304" pitchFamily="18" charset="0"/>
              </a:rPr>
              <a:t>Overlays</a:t>
            </a:r>
            <a:r>
              <a:rPr sz="2000" spc="-10" dirty="0">
                <a:latin typeface="Times New Roman" panose="02020603050405020304" pitchFamily="18" charset="0"/>
                <a:cs typeface="Times New Roman" panose="02020603050405020304" pitchFamily="18" charset="0"/>
              </a:rPr>
              <a:t> approach</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maintains</a:t>
            </a:r>
            <a:r>
              <a:rPr sz="2000" spc="-3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modularity</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and</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makes</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capes management</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easier</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0ADF507D-D817-2C25-C177-DB439B9283A2}"/>
              </a:ext>
            </a:extLst>
          </p:cNvPr>
          <p:cNvSpPr>
            <a:spLocks noGrp="1"/>
          </p:cNvSpPr>
          <p:nvPr>
            <p:ph type="title"/>
          </p:nvPr>
        </p:nvSpPr>
        <p:spPr>
          <a:xfrm>
            <a:off x="413665" y="1196752"/>
            <a:ext cx="10855792" cy="581752"/>
          </a:xfrm>
        </p:spPr>
        <p:txBody>
          <a:bodyPr/>
          <a:lstStyle/>
          <a:p>
            <a:r>
              <a:rPr lang="en-IN" dirty="0" err="1">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 xmlns:a16="http://schemas.microsoft.com/office/drawing/2014/main" id="{4AA0B050-2216-BD37-3FC5-CB34D11EA2BF}"/>
              </a:ext>
            </a:extLst>
          </p:cNvPr>
          <p:cNvSpPr>
            <a:spLocks noGrp="1"/>
          </p:cNvSpPr>
          <p:nvPr>
            <p:ph idx="1"/>
          </p:nvPr>
        </p:nvSpPr>
        <p:spPr>
          <a:xfrm>
            <a:off x="413664" y="1916832"/>
            <a:ext cx="11298959" cy="4680520"/>
          </a:xfrm>
        </p:spPr>
        <p:txBody>
          <a:bodyPr>
            <a:normAutofit fontScale="85000" lnSpcReduction="10000"/>
          </a:bodyPr>
          <a:lstStyle/>
          <a:p>
            <a:pPr marL="0" indent="0">
              <a:buNone/>
            </a:pPr>
            <a:endParaRPr lang="en-IN" u="heavy" spc="-15" dirty="0">
              <a:solidFill>
                <a:srgbClr val="0070C0"/>
              </a:solidFill>
              <a:uFill>
                <a:solidFill>
                  <a:srgbClr val="0462C1"/>
                </a:solidFill>
              </a:uFill>
              <a:latin typeface="Calibri"/>
              <a:cs typeface="Calibri"/>
              <a:hlinkClick r:id="rId2">
                <a:extLst>
                  <a:ext uri="{A12FA001-AC4F-418D-AE19-62706E023703}">
                    <ahyp:hlinkClr xmlns="" xmlns:ahyp="http://schemas.microsoft.com/office/drawing/2018/hyperlinkcolor" val="tx"/>
                  </a:ext>
                </a:extLst>
              </a:hlinkClick>
            </a:endParaRPr>
          </a:p>
          <a:p>
            <a:pPr marL="0" indent="0">
              <a:buNone/>
            </a:pPr>
            <a:endParaRPr lang="en-IN" u="heavy" spc="-15" dirty="0">
              <a:solidFill>
                <a:srgbClr val="0070C0"/>
              </a:solidFill>
              <a:uFill>
                <a:solidFill>
                  <a:srgbClr val="0462C1"/>
                </a:solidFill>
              </a:uFill>
              <a:latin typeface="Calibri"/>
              <a:cs typeface="Calibri"/>
              <a:hlinkClick r:id="rId2">
                <a:extLst>
                  <a:ext uri="{A12FA001-AC4F-418D-AE19-62706E023703}">
                    <ahyp:hlinkClr xmlns="" xmlns:ahyp="http://schemas.microsoft.com/office/drawing/2018/hyperlinkcolor" val="tx"/>
                  </a:ext>
                </a:extLst>
              </a:hlinkClick>
            </a:endParaRPr>
          </a:p>
          <a:p>
            <a:pPr marL="0" indent="0">
              <a:buNone/>
            </a:pPr>
            <a:r>
              <a:rPr lang="en-IN" u="heavy" spc="-15" dirty="0">
                <a:solidFill>
                  <a:srgbClr val="0070C0"/>
                </a:solidFill>
                <a:uFill>
                  <a:solidFill>
                    <a:srgbClr val="0462C1"/>
                  </a:solidFill>
                </a:uFill>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https://www.oreilly.com/library/view/linux-in-a/0596004826/ch04s03.html</a:t>
            </a:r>
          </a:p>
          <a:p>
            <a:pPr marL="0" indent="0">
              <a:buNone/>
            </a:pPr>
            <a:r>
              <a:rPr lang="en-IN" u="heavy" spc="-15" dirty="0">
                <a:solidFill>
                  <a:srgbClr val="0070C0"/>
                </a:solidFill>
                <a:uFill>
                  <a:solidFill>
                    <a:srgbClr val="0462C1"/>
                  </a:solidFill>
                </a:uFill>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https://tldp.org/LDP/intro-linux/html/sect_04_02.html</a:t>
            </a:r>
          </a:p>
          <a:p>
            <a:pPr marL="0" indent="0">
              <a:buNone/>
            </a:pPr>
            <a:r>
              <a:rPr lang="en-IN" u="heavy" spc="-15" dirty="0">
                <a:solidFill>
                  <a:srgbClr val="0070C0"/>
                </a:solidFill>
                <a:uFill>
                  <a:solidFill>
                    <a:srgbClr val="0462C1"/>
                  </a:solidFill>
                </a:uFill>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https://kernel.org/</a:t>
            </a:r>
          </a:p>
          <a:p>
            <a:pPr marL="0" indent="0">
              <a:buNone/>
            </a:pPr>
            <a:r>
              <a:rPr lang="en-IN" u="heavy" spc="-15" dirty="0">
                <a:solidFill>
                  <a:srgbClr val="0070C0"/>
                </a:solidFill>
                <a:uFill>
                  <a:solidFill>
                    <a:srgbClr val="0462C1"/>
                  </a:solidFill>
                </a:uFill>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www.raspberrypi.com</a:t>
            </a:r>
          </a:p>
          <a:p>
            <a:pPr marL="0" indent="0">
              <a:buNone/>
            </a:pPr>
            <a:r>
              <a:rPr lang="en-IN" u="heavy" spc="-15" dirty="0">
                <a:solidFill>
                  <a:srgbClr val="0070C0"/>
                </a:solidFill>
                <a:uFill>
                  <a:solidFill>
                    <a:srgbClr val="0462C1"/>
                  </a:solidFill>
                </a:uFill>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www.ti.com</a:t>
            </a:r>
          </a:p>
          <a:p>
            <a:pPr marL="0" indent="0">
              <a:buNone/>
            </a:pPr>
            <a:r>
              <a:rPr lang="en-IN" u="heavy" spc="-15" dirty="0">
                <a:solidFill>
                  <a:srgbClr val="0070C0"/>
                </a:solidFill>
                <a:uFill>
                  <a:solidFill>
                    <a:srgbClr val="0462C1"/>
                  </a:solidFill>
                </a:uFill>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www.beagleboard.org</a:t>
            </a:r>
          </a:p>
          <a:p>
            <a:pPr marL="0" indent="0">
              <a:buNone/>
            </a:pPr>
            <a:r>
              <a:rPr lang="en-IN" u="heavy" spc="-15" dirty="0">
                <a:solidFill>
                  <a:srgbClr val="0070C0"/>
                </a:solidFill>
                <a:uFill>
                  <a:solidFill>
                    <a:srgbClr val="0462C1"/>
                  </a:solidFill>
                </a:uFill>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www.techarkit.com</a:t>
            </a:r>
          </a:p>
          <a:p>
            <a:pPr marL="0" indent="0">
              <a:buNone/>
            </a:pPr>
            <a:r>
              <a:rPr lang="en-IN" u="heavy" spc="-15" dirty="0">
                <a:solidFill>
                  <a:srgbClr val="0070C0"/>
                </a:solidFill>
                <a:uFill>
                  <a:solidFill>
                    <a:srgbClr val="0462C1"/>
                  </a:solidFill>
                </a:uFill>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https://www.design-reuse.com/exit/?urlid=1500</a:t>
            </a:r>
            <a:endParaRPr lang="en-IN" u="heavy" spc="-15" dirty="0">
              <a:solidFill>
                <a:srgbClr val="0070C0"/>
              </a:solidFill>
              <a:uFill>
                <a:solidFill>
                  <a:srgbClr val="0462C1"/>
                </a:solidFill>
              </a:uFill>
              <a:latin typeface="Times New Roman" panose="02020603050405020304" pitchFamily="18" charset="0"/>
              <a:cs typeface="Times New Roman" panose="02020603050405020304" pitchFamily="18" charset="0"/>
            </a:endParaRPr>
          </a:p>
          <a:p>
            <a:pPr marL="0" indent="0">
              <a:buNone/>
            </a:pPr>
            <a:r>
              <a:rPr lang="en-IN" sz="1800" u="heavy" spc="-15" dirty="0">
                <a:solidFill>
                  <a:srgbClr val="0070C0"/>
                </a:solidFill>
                <a:uFill>
                  <a:solidFill>
                    <a:srgbClr val="0462C1"/>
                  </a:solidFill>
                </a:uFill>
                <a:latin typeface="Times New Roman" panose="02020603050405020304" pitchFamily="18" charset="0"/>
                <a:cs typeface="Times New Roman" panose="02020603050405020304" pitchFamily="18" charset="0"/>
                <a:hlinkClick r:id="rId3">
                  <a:extLst>
                    <a:ext uri="{A12FA001-AC4F-418D-AE19-62706E023703}">
                      <ahyp:hlinkClr xmlns="" xmlns:ahyp="http://schemas.microsoft.com/office/drawing/2018/hyperlinkcolor" val="tx"/>
                    </a:ext>
                  </a:extLst>
                </a:hlinkClick>
              </a:rPr>
              <a:t>ARM335X and AMIC110 </a:t>
            </a:r>
            <a:r>
              <a:rPr lang="en-IN" sz="1800" u="heavy" spc="-15" dirty="0" err="1">
                <a:solidFill>
                  <a:srgbClr val="0070C0"/>
                </a:solidFill>
                <a:uFill>
                  <a:solidFill>
                    <a:srgbClr val="0462C1"/>
                  </a:solidFill>
                </a:uFill>
                <a:latin typeface="Times New Roman" panose="02020603050405020304" pitchFamily="18" charset="0"/>
                <a:cs typeface="Times New Roman" panose="02020603050405020304" pitchFamily="18" charset="0"/>
                <a:hlinkClick r:id="rId3">
                  <a:extLst>
                    <a:ext uri="{A12FA001-AC4F-418D-AE19-62706E023703}">
                      <ahyp:hlinkClr xmlns="" xmlns:ahyp="http://schemas.microsoft.com/office/drawing/2018/hyperlinkcolor" val="tx"/>
                    </a:ext>
                  </a:extLst>
                </a:hlinkClick>
              </a:rPr>
              <a:t>sitara</a:t>
            </a:r>
            <a:r>
              <a:rPr lang="en-IN" sz="1800" u="heavy" spc="-15" dirty="0">
                <a:solidFill>
                  <a:srgbClr val="0070C0"/>
                </a:solidFill>
                <a:uFill>
                  <a:solidFill>
                    <a:srgbClr val="0462C1"/>
                  </a:solidFill>
                </a:uFill>
                <a:latin typeface="Times New Roman" panose="02020603050405020304" pitchFamily="18" charset="0"/>
                <a:cs typeface="Times New Roman" panose="02020603050405020304" pitchFamily="18" charset="0"/>
                <a:hlinkClick r:id="rId3">
                  <a:extLst>
                    <a:ext uri="{A12FA001-AC4F-418D-AE19-62706E023703}">
                      <ahyp:hlinkClr xmlns="" xmlns:ahyp="http://schemas.microsoft.com/office/drawing/2018/hyperlinkcolor" val="tx"/>
                    </a:ext>
                  </a:extLst>
                </a:hlinkClick>
              </a:rPr>
              <a:t> processors technical reference manual.</a:t>
            </a:r>
          </a:p>
          <a:p>
            <a:pPr marL="0" indent="0">
              <a:buNone/>
            </a:pPr>
            <a:r>
              <a:rPr lang="en-IN" sz="1800" u="heavy" spc="-15" dirty="0">
                <a:solidFill>
                  <a:srgbClr val="0070C0"/>
                </a:solidFill>
                <a:uFill>
                  <a:solidFill>
                    <a:srgbClr val="0462C1"/>
                  </a:solidFill>
                </a:uFill>
                <a:latin typeface="Times New Roman" panose="02020603050405020304" pitchFamily="18" charset="0"/>
                <a:cs typeface="Times New Roman" panose="02020603050405020304" pitchFamily="18" charset="0"/>
                <a:hlinkClick r:id="rId3">
                  <a:extLst>
                    <a:ext uri="{A12FA001-AC4F-418D-AE19-62706E023703}">
                      <ahyp:hlinkClr xmlns="" xmlns:ahyp="http://schemas.microsoft.com/office/drawing/2018/hyperlinkcolor" val="tx"/>
                    </a:ext>
                  </a:extLst>
                </a:hlinkClick>
              </a:rPr>
              <a:t>https://www.devicetree.org/</a:t>
            </a:r>
            <a:endParaRPr lang="en-IN" sz="1800" u="heavy" spc="-15" dirty="0">
              <a:solidFill>
                <a:srgbClr val="0070C0"/>
              </a:solidFill>
              <a:uFill>
                <a:solidFill>
                  <a:srgbClr val="0462C1"/>
                </a:solidFill>
              </a:uFill>
              <a:latin typeface="Times New Roman" panose="02020603050405020304" pitchFamily="18" charset="0"/>
              <a:cs typeface="Times New Roman" panose="02020603050405020304" pitchFamily="18" charset="0"/>
            </a:endParaRPr>
          </a:p>
          <a:p>
            <a:pPr marL="0" indent="0">
              <a:buNone/>
            </a:pPr>
            <a:r>
              <a:rPr lang="en-IN" sz="1800" u="heavy" spc="-15" dirty="0">
                <a:solidFill>
                  <a:srgbClr val="0070C0"/>
                </a:solidFill>
                <a:uFill>
                  <a:solidFill>
                    <a:srgbClr val="0462C1"/>
                  </a:solidFill>
                </a:uFill>
                <a:latin typeface="Times New Roman" panose="02020603050405020304" pitchFamily="18" charset="0"/>
                <a:cs typeface="Times New Roman" panose="02020603050405020304" pitchFamily="18" charset="0"/>
              </a:rPr>
              <a:t>Kernel source </a:t>
            </a:r>
            <a:r>
              <a:rPr lang="en-IN" sz="1800" u="heavy" spc="-15" dirty="0" err="1">
                <a:solidFill>
                  <a:srgbClr val="0070C0"/>
                </a:solidFill>
                <a:uFill>
                  <a:solidFill>
                    <a:srgbClr val="0462C1"/>
                  </a:solidFill>
                </a:uFill>
                <a:latin typeface="Times New Roman" panose="02020603050405020304" pitchFamily="18" charset="0"/>
                <a:cs typeface="Times New Roman" panose="02020603050405020304" pitchFamily="18" charset="0"/>
              </a:rPr>
              <a:t>code:documents</a:t>
            </a:r>
            <a:r>
              <a:rPr lang="en-IN" sz="1800" u="heavy" spc="-15" dirty="0">
                <a:solidFill>
                  <a:srgbClr val="0070C0"/>
                </a:solidFill>
                <a:uFill>
                  <a:solidFill>
                    <a:srgbClr val="0462C1"/>
                  </a:solidFill>
                </a:uFill>
                <a:latin typeface="Times New Roman" panose="02020603050405020304" pitchFamily="18" charset="0"/>
                <a:cs typeface="Times New Roman" panose="02020603050405020304" pitchFamily="18" charset="0"/>
              </a:rPr>
              <a:t>/device tree.</a:t>
            </a:r>
          </a:p>
          <a:p>
            <a:pPr marL="0" indent="0">
              <a:buNone/>
            </a:pPr>
            <a:r>
              <a:rPr lang="en-IN" u="heavy" spc="-15" dirty="0">
                <a:solidFill>
                  <a:srgbClr val="0070C0"/>
                </a:solidFill>
                <a:uFill>
                  <a:solidFill>
                    <a:srgbClr val="0462C1"/>
                  </a:solidFill>
                </a:uFill>
                <a:latin typeface="Times New Roman" panose="02020603050405020304" pitchFamily="18" charset="0"/>
                <a:cs typeface="Times New Roman" panose="02020603050405020304" pitchFamily="18" charset="0"/>
              </a:rPr>
              <a:t>Kernel source </a:t>
            </a:r>
            <a:r>
              <a:rPr lang="en-IN" u="heavy" spc="-15" dirty="0" err="1">
                <a:solidFill>
                  <a:srgbClr val="0070C0"/>
                </a:solidFill>
                <a:uFill>
                  <a:solidFill>
                    <a:srgbClr val="0462C1"/>
                  </a:solidFill>
                </a:uFill>
                <a:latin typeface="Times New Roman" panose="02020603050405020304" pitchFamily="18" charset="0"/>
                <a:cs typeface="Times New Roman" panose="02020603050405020304" pitchFamily="18" charset="0"/>
              </a:rPr>
              <a:t>code:documents</a:t>
            </a:r>
            <a:r>
              <a:rPr lang="en-IN" u="heavy" spc="-15" dirty="0">
                <a:solidFill>
                  <a:srgbClr val="0070C0"/>
                </a:solidFill>
                <a:uFill>
                  <a:solidFill>
                    <a:srgbClr val="0462C1"/>
                  </a:solidFill>
                </a:uFill>
                <a:latin typeface="Times New Roman" panose="02020603050405020304" pitchFamily="18" charset="0"/>
                <a:cs typeface="Times New Roman" panose="02020603050405020304" pitchFamily="18" charset="0"/>
              </a:rPr>
              <a:t>/arm/booting.</a:t>
            </a:r>
            <a:endParaRPr lang="en-IN" sz="1800" u="heavy" spc="-15" dirty="0">
              <a:solidFill>
                <a:srgbClr val="0070C0"/>
              </a:solidFill>
              <a:uFill>
                <a:solidFill>
                  <a:srgbClr val="0462C1"/>
                </a:solidFill>
              </a:uFill>
              <a:latin typeface="Times New Roman" panose="02020603050405020304" pitchFamily="18" charset="0"/>
              <a:cs typeface="Times New Roman" panose="02020603050405020304" pitchFamily="18" charset="0"/>
            </a:endParaRPr>
          </a:p>
          <a:p>
            <a:pPr marL="0" indent="0">
              <a:buNone/>
            </a:pPr>
            <a:endParaRPr lang="en-IN" sz="1800" u="heavy" spc="-15" dirty="0">
              <a:solidFill>
                <a:srgbClr val="0070C0"/>
              </a:solidFill>
              <a:uFill>
                <a:solidFill>
                  <a:srgbClr val="0462C1"/>
                </a:solidFill>
              </a:uFill>
              <a:latin typeface="Calibri"/>
              <a:cs typeface="Calibri"/>
            </a:endParaRPr>
          </a:p>
          <a:p>
            <a:pPr marL="0" indent="0">
              <a:buNone/>
            </a:pPr>
            <a:endParaRPr lang="en-IN" sz="1800" u="heavy" spc="-15" dirty="0">
              <a:solidFill>
                <a:srgbClr val="0070C0"/>
              </a:solidFill>
              <a:uFill>
                <a:solidFill>
                  <a:srgbClr val="0462C1"/>
                </a:solidFill>
              </a:uFill>
              <a:latin typeface="Calibri"/>
              <a:cs typeface="Calibri"/>
            </a:endParaRPr>
          </a:p>
          <a:p>
            <a:pPr marL="0" indent="0">
              <a:buNone/>
            </a:pPr>
            <a:endParaRPr lang="en-IN" sz="1800" dirty="0">
              <a:solidFill>
                <a:srgbClr val="0070C0"/>
              </a:solidFill>
              <a:latin typeface="Calibri"/>
              <a:cs typeface="Calibri"/>
            </a:endParaRPr>
          </a:p>
        </p:txBody>
      </p:sp>
    </p:spTree>
    <p:extLst>
      <p:ext uri="{BB962C8B-B14F-4D97-AF65-F5344CB8AC3E}">
        <p14:creationId xmlns="" xmlns:p14="http://schemas.microsoft.com/office/powerpoint/2010/main" val="3710495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C9A5B9-D47A-2843-98A2-943825C99F3F}"/>
              </a:ext>
            </a:extLst>
          </p:cNvPr>
          <p:cNvSpPr>
            <a:spLocks noGrp="1"/>
          </p:cNvSpPr>
          <p:nvPr>
            <p:ph type="title"/>
          </p:nvPr>
        </p:nvSpPr>
        <p:spPr>
          <a:xfrm>
            <a:off x="518747" y="1124744"/>
            <a:ext cx="7989752" cy="651281"/>
          </a:xfrm>
        </p:spPr>
        <p:txBody>
          <a:bodyPr/>
          <a:lstStyle/>
          <a:p>
            <a:pPr algn="l"/>
            <a:r>
              <a:rPr lang="en-IN">
                <a:latin typeface="Times New Roman" panose="02020603050405020304" pitchFamily="18" charset="0"/>
                <a:cs typeface="Times New Roman" panose="02020603050405020304" pitchFamily="18" charset="0"/>
              </a:rPr>
              <a:t>Types of Firmware</a:t>
            </a:r>
          </a:p>
        </p:txBody>
      </p:sp>
      <p:sp>
        <p:nvSpPr>
          <p:cNvPr id="3" name="Content Placeholder 2">
            <a:extLst>
              <a:ext uri="{FF2B5EF4-FFF2-40B4-BE49-F238E27FC236}">
                <a16:creationId xmlns="" xmlns:a16="http://schemas.microsoft.com/office/drawing/2014/main" id="{8CA17093-2500-3D96-A056-B963EF09E437}"/>
              </a:ext>
            </a:extLst>
          </p:cNvPr>
          <p:cNvSpPr>
            <a:spLocks noGrp="1"/>
          </p:cNvSpPr>
          <p:nvPr>
            <p:ph idx="1"/>
          </p:nvPr>
        </p:nvSpPr>
        <p:spPr>
          <a:xfrm>
            <a:off x="518747" y="2204864"/>
            <a:ext cx="6914729" cy="1100195"/>
          </a:xfrm>
        </p:spPr>
        <p:txBody>
          <a:bodyPr>
            <a:normAutofit fontScale="92500" lnSpcReduction="10000"/>
          </a:bodyPr>
          <a:lstStyle/>
          <a:p>
            <a:pPr>
              <a:buFont typeface="Wingdings" panose="05000000000000000000" pitchFamily="2" charset="2"/>
              <a:buChar char="Ø"/>
            </a:pPr>
            <a:r>
              <a:rPr lang="en-IN" sz="2800" b="1">
                <a:latin typeface="Times New Roman" panose="02020603050405020304" pitchFamily="18" charset="0"/>
                <a:cs typeface="Times New Roman" panose="02020603050405020304" pitchFamily="18" charset="0"/>
              </a:rPr>
              <a:t>Legacy BIOS </a:t>
            </a:r>
          </a:p>
          <a:p>
            <a:pPr>
              <a:buFont typeface="Wingdings" panose="05000000000000000000" pitchFamily="2" charset="2"/>
              <a:buChar char="Ø"/>
            </a:pPr>
            <a:r>
              <a:rPr lang="en-IN" sz="2800" b="1">
                <a:latin typeface="Times New Roman" panose="02020603050405020304" pitchFamily="18" charset="0"/>
                <a:cs typeface="Times New Roman" panose="02020603050405020304" pitchFamily="18" charset="0"/>
              </a:rPr>
              <a:t>UEFI</a:t>
            </a:r>
          </a:p>
          <a:p>
            <a:pPr marL="0" indent="0">
              <a:buNone/>
            </a:pPr>
            <a:endParaRPr lang="en-IN"/>
          </a:p>
        </p:txBody>
      </p:sp>
    </p:spTree>
    <p:extLst>
      <p:ext uri="{BB962C8B-B14F-4D97-AF65-F5344CB8AC3E}">
        <p14:creationId xmlns="" xmlns:p14="http://schemas.microsoft.com/office/powerpoint/2010/main" val="372738542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CD68373-8D6C-626E-763B-37430FBC7716}"/>
              </a:ext>
            </a:extLst>
          </p:cNvPr>
          <p:cNvSpPr>
            <a:spLocks noGrp="1"/>
          </p:cNvSpPr>
          <p:nvPr>
            <p:ph type="title"/>
          </p:nvPr>
        </p:nvSpPr>
        <p:spPr>
          <a:xfrm>
            <a:off x="4438052" y="5373216"/>
            <a:ext cx="3312368" cy="689514"/>
          </a:xfrm>
        </p:spPr>
        <p:txBody>
          <a:bodyPr>
            <a:normAutofit fontScale="90000"/>
          </a:bodyPr>
          <a:lstStyle/>
          <a:p>
            <a:r>
              <a:rPr lang="en-IN" sz="4000" dirty="0">
                <a:solidFill>
                  <a:schemeClr val="bg1"/>
                </a:solidFill>
                <a:latin typeface="Times New Roman" panose="02020603050405020304" pitchFamily="18" charset="0"/>
                <a:cs typeface="Times New Roman" panose="02020603050405020304" pitchFamily="18" charset="0"/>
              </a:rPr>
              <a:t>Thank you</a:t>
            </a:r>
          </a:p>
        </p:txBody>
      </p:sp>
      <p:pic>
        <p:nvPicPr>
          <p:cNvPr id="3" name="Picture 2">
            <a:extLst>
              <a:ext uri="{FF2B5EF4-FFF2-40B4-BE49-F238E27FC236}">
                <a16:creationId xmlns="" xmlns:a16="http://schemas.microsoft.com/office/drawing/2014/main" id="{D113A310-4B53-77FB-7012-42D808EB538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15380" y="620688"/>
            <a:ext cx="11161240" cy="4464496"/>
          </a:xfrm>
          <a:prstGeom prst="rect">
            <a:avLst/>
          </a:prstGeom>
        </p:spPr>
      </p:pic>
    </p:spTree>
    <p:extLst>
      <p:ext uri="{BB962C8B-B14F-4D97-AF65-F5344CB8AC3E}">
        <p14:creationId xmlns="" xmlns:p14="http://schemas.microsoft.com/office/powerpoint/2010/main" val="695467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56CF04-DAC3-7CA7-60C3-055194E306E9}"/>
              </a:ext>
            </a:extLst>
          </p:cNvPr>
          <p:cNvSpPr>
            <a:spLocks noGrp="1"/>
          </p:cNvSpPr>
          <p:nvPr>
            <p:ph type="title"/>
          </p:nvPr>
        </p:nvSpPr>
        <p:spPr>
          <a:xfrm>
            <a:off x="497256" y="1196752"/>
            <a:ext cx="6273744" cy="576064"/>
          </a:xfrm>
        </p:spPr>
        <p:txBody>
          <a:bodyPr/>
          <a:lstStyle/>
          <a:p>
            <a:pPr algn="l"/>
            <a:r>
              <a:rPr lang="en-IN">
                <a:latin typeface="Times New Roman" panose="02020603050405020304" pitchFamily="18" charset="0"/>
                <a:cs typeface="Times New Roman" panose="02020603050405020304" pitchFamily="18" charset="0"/>
              </a:rPr>
              <a:t>Legacy BIOS </a:t>
            </a:r>
          </a:p>
        </p:txBody>
      </p:sp>
      <p:sp>
        <p:nvSpPr>
          <p:cNvPr id="3" name="Content Placeholder 2">
            <a:extLst>
              <a:ext uri="{FF2B5EF4-FFF2-40B4-BE49-F238E27FC236}">
                <a16:creationId xmlns="" xmlns:a16="http://schemas.microsoft.com/office/drawing/2014/main" id="{FACED253-E6A0-048F-3928-693F869E1F84}"/>
              </a:ext>
            </a:extLst>
          </p:cNvPr>
          <p:cNvSpPr>
            <a:spLocks noGrp="1"/>
          </p:cNvSpPr>
          <p:nvPr>
            <p:ph idx="1"/>
          </p:nvPr>
        </p:nvSpPr>
        <p:spPr>
          <a:xfrm>
            <a:off x="467544" y="2074839"/>
            <a:ext cx="11245080" cy="3010346"/>
          </a:xfrm>
        </p:spPr>
        <p:txBody>
          <a:bodyPr>
            <a:normAutofit/>
          </a:bodyPr>
          <a:lstStyle/>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Legacy BIOS firmware used by the BIOS to initialize hardware devices.</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Legacy boot contains a selection of installed devices that get initialized as the computer performs the POST test during the boot process.</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Legacy BIOS boot mode is the default mode.</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Legacy BIOS only support MBR.</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Legacy BIOS mode can only operate in 16-bit machines and it has less storage space of 64KB.</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It can’t initialize the multiple hardware devices at a time</a:t>
            </a:r>
          </a:p>
        </p:txBody>
      </p:sp>
    </p:spTree>
    <p:extLst>
      <p:ext uri="{BB962C8B-B14F-4D97-AF65-F5344CB8AC3E}">
        <p14:creationId xmlns="" xmlns:p14="http://schemas.microsoft.com/office/powerpoint/2010/main" val="1512452995"/>
      </p:ext>
    </p:extLst>
  </p:cSld>
  <p:clrMapOvr>
    <a:masterClrMapping/>
  </p:clrMapOvr>
  <p:timing>
    <p:tnLst>
      <p:par>
        <p:cTn id="1" dur="indefinite" restart="never" nodeType="tmRoot"/>
      </p:par>
    </p:tnLst>
  </p:timing>
</p:sld>
</file>

<file path=ppt/theme/theme1.xml><?xml version="1.0" encoding="utf-8"?>
<a:theme xmlns:a="http://schemas.openxmlformats.org/drawingml/2006/main" name="1_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Calibri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